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86" r:id="rId5"/>
    <p:sldId id="258" r:id="rId6"/>
    <p:sldId id="289" r:id="rId7"/>
    <p:sldId id="312" r:id="rId8"/>
    <p:sldId id="313" r:id="rId9"/>
    <p:sldId id="317" r:id="rId10"/>
    <p:sldId id="314" r:id="rId11"/>
    <p:sldId id="315" r:id="rId12"/>
    <p:sldId id="288" r:id="rId13"/>
    <p:sldId id="290" r:id="rId14"/>
    <p:sldId id="294" r:id="rId15"/>
    <p:sldId id="326" r:id="rId16"/>
    <p:sldId id="291" r:id="rId17"/>
    <p:sldId id="292" r:id="rId18"/>
    <p:sldId id="318" r:id="rId19"/>
    <p:sldId id="293" r:id="rId20"/>
    <p:sldId id="319" r:id="rId21"/>
    <p:sldId id="304" r:id="rId22"/>
    <p:sldId id="310" r:id="rId23"/>
    <p:sldId id="321" r:id="rId24"/>
    <p:sldId id="320" r:id="rId25"/>
    <p:sldId id="306" r:id="rId26"/>
    <p:sldId id="327" r:id="rId27"/>
    <p:sldId id="295" r:id="rId28"/>
    <p:sldId id="322" r:id="rId29"/>
    <p:sldId id="297" r:id="rId30"/>
    <p:sldId id="298" r:id="rId31"/>
    <p:sldId id="324" r:id="rId32"/>
    <p:sldId id="325" r:id="rId33"/>
    <p:sldId id="301" r:id="rId34"/>
    <p:sldId id="302" r:id="rId35"/>
    <p:sldId id="303" r:id="rId36"/>
    <p:sldId id="296" r:id="rId37"/>
    <p:sldId id="328" r:id="rId38"/>
    <p:sldId id="299" r:id="rId39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E6E6E6"/>
    <a:srgbClr val="FEFDFF"/>
    <a:srgbClr val="DFF2CB"/>
    <a:srgbClr val="A32B38"/>
    <a:srgbClr val="62C4B1"/>
    <a:srgbClr val="52B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C87FB-CC1D-4A13-B1ED-BB8ED98FE718}" v="1346" dt="2023-09-25T16:10:55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9" autoAdjust="0"/>
    <p:restoredTop sz="92408" autoAdjust="0"/>
  </p:normalViewPr>
  <p:slideViewPr>
    <p:cSldViewPr snapToGrid="0" snapToObjects="1">
      <p:cViewPr varScale="1">
        <p:scale>
          <a:sx n="112" d="100"/>
          <a:sy n="112" d="100"/>
        </p:scale>
        <p:origin x="936" y="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hamod, Mohannad" userId="51b5e356-4b7f-4de6-9c43-27b5e4bfa86f" providerId="ADAL" clId="{B88C87FB-CC1D-4A13-B1ED-BB8ED98FE718}"/>
    <pc:docChg chg="custSel modSld">
      <pc:chgData name="Elhamod, Mohannad" userId="51b5e356-4b7f-4de6-9c43-27b5e4bfa86f" providerId="ADAL" clId="{B88C87FB-CC1D-4A13-B1ED-BB8ED98FE718}" dt="2023-09-25T16:09:42.891" v="22" actId="20577"/>
      <pc:docMkLst>
        <pc:docMk/>
      </pc:docMkLst>
      <pc:sldChg chg="addSp delSp modSp mod">
        <pc:chgData name="Elhamod, Mohannad" userId="51b5e356-4b7f-4de6-9c43-27b5e4bfa86f" providerId="ADAL" clId="{B88C87FB-CC1D-4A13-B1ED-BB8ED98FE718}" dt="2023-09-21T19:50:48.992" v="4" actId="1076"/>
        <pc:sldMkLst>
          <pc:docMk/>
          <pc:sldMk cId="129970320" sldId="303"/>
        </pc:sldMkLst>
        <pc:spChg chg="mod">
          <ac:chgData name="Elhamod, Mohannad" userId="51b5e356-4b7f-4de6-9c43-27b5e4bfa86f" providerId="ADAL" clId="{B88C87FB-CC1D-4A13-B1ED-BB8ED98FE718}" dt="2023-09-21T19:20:52.043" v="2" actId="1076"/>
          <ac:spMkLst>
            <pc:docMk/>
            <pc:sldMk cId="129970320" sldId="303"/>
            <ac:spMk id="14" creationId="{49376553-4BA9-CAF4-45E2-C6F3D53FE8D4}"/>
          </ac:spMkLst>
        </pc:spChg>
        <pc:grpChg chg="add mod">
          <ac:chgData name="Elhamod, Mohannad" userId="51b5e356-4b7f-4de6-9c43-27b5e4bfa86f" providerId="ADAL" clId="{B88C87FB-CC1D-4A13-B1ED-BB8ED98FE718}" dt="2023-09-21T19:20:52.043" v="2" actId="1076"/>
          <ac:grpSpMkLst>
            <pc:docMk/>
            <pc:sldMk cId="129970320" sldId="303"/>
            <ac:grpSpMk id="6" creationId="{ED899BB4-8005-ADC2-FB00-6CAF12FB6B8F}"/>
          </ac:grpSpMkLst>
        </pc:grpChg>
        <pc:grpChg chg="mod">
          <ac:chgData name="Elhamod, Mohannad" userId="51b5e356-4b7f-4de6-9c43-27b5e4bfa86f" providerId="ADAL" clId="{B88C87FB-CC1D-4A13-B1ED-BB8ED98FE718}" dt="2023-09-21T19:50:48.992" v="4" actId="1076"/>
          <ac:grpSpMkLst>
            <pc:docMk/>
            <pc:sldMk cId="129970320" sldId="303"/>
            <ac:grpSpMk id="10" creationId="{080B4B91-CB5D-0B29-4B20-83F8A26B260E}"/>
          </ac:grpSpMkLst>
        </pc:grpChg>
        <pc:picChg chg="mod">
          <ac:chgData name="Elhamod, Mohannad" userId="51b5e356-4b7f-4de6-9c43-27b5e4bfa86f" providerId="ADAL" clId="{B88C87FB-CC1D-4A13-B1ED-BB8ED98FE718}" dt="2023-09-21T19:20:52.043" v="2" actId="1076"/>
          <ac:picMkLst>
            <pc:docMk/>
            <pc:sldMk cId="129970320" sldId="303"/>
            <ac:picMk id="11" creationId="{54C1C0C8-EFF7-A9BB-1FB8-636652FA5115}"/>
          </ac:picMkLst>
        </pc:picChg>
        <pc:picChg chg="del">
          <ac:chgData name="Elhamod, Mohannad" userId="51b5e356-4b7f-4de6-9c43-27b5e4bfa86f" providerId="ADAL" clId="{B88C87FB-CC1D-4A13-B1ED-BB8ED98FE718}" dt="2023-09-21T19:20:49.095" v="0" actId="478"/>
          <ac:picMkLst>
            <pc:docMk/>
            <pc:sldMk cId="129970320" sldId="303"/>
            <ac:picMk id="12" creationId="{6121B6DB-B6AF-0E82-0860-E004AF7D96E3}"/>
          </ac:picMkLst>
        </pc:picChg>
      </pc:sldChg>
      <pc:sldChg chg="modSp mod">
        <pc:chgData name="Elhamod, Mohannad" userId="51b5e356-4b7f-4de6-9c43-27b5e4bfa86f" providerId="ADAL" clId="{B88C87FB-CC1D-4A13-B1ED-BB8ED98FE718}" dt="2023-09-25T16:09:42.891" v="22" actId="20577"/>
        <pc:sldMkLst>
          <pc:docMk/>
          <pc:sldMk cId="2020105045" sldId="319"/>
        </pc:sldMkLst>
        <pc:spChg chg="mod">
          <ac:chgData name="Elhamod, Mohannad" userId="51b5e356-4b7f-4de6-9c43-27b5e4bfa86f" providerId="ADAL" clId="{B88C87FB-CC1D-4A13-B1ED-BB8ED98FE718}" dt="2023-09-25T16:09:42.891" v="22" actId="20577"/>
          <ac:spMkLst>
            <pc:docMk/>
            <pc:sldMk cId="2020105045" sldId="319"/>
            <ac:spMk id="3" creationId="{A84A10FF-99D0-F6EB-3145-D09A94C2815A}"/>
          </ac:spMkLst>
        </pc:spChg>
      </pc:sldChg>
    </pc:docChg>
  </pc:docChgLst>
  <pc:docChgLst>
    <pc:chgData name="Mohannad Elhamod" userId="51b5e356-4b7f-4de6-9c43-27b5e4bfa86f" providerId="ADAL" clId="{B88C87FB-CC1D-4A13-B1ED-BB8ED98FE718}"/>
    <pc:docChg chg="undo redo custSel addSld delSld modSld sldOrd">
      <pc:chgData name="Mohannad Elhamod" userId="51b5e356-4b7f-4de6-9c43-27b5e4bfa86f" providerId="ADAL" clId="{B88C87FB-CC1D-4A13-B1ED-BB8ED98FE718}" dt="2023-09-18T16:06:07.861" v="10616"/>
      <pc:docMkLst>
        <pc:docMk/>
      </pc:docMkLst>
      <pc:sldChg chg="modSp mod">
        <pc:chgData name="Mohannad Elhamod" userId="51b5e356-4b7f-4de6-9c43-27b5e4bfa86f" providerId="ADAL" clId="{B88C87FB-CC1D-4A13-B1ED-BB8ED98FE718}" dt="2023-09-13T20:56:17.675" v="22" actId="20577"/>
        <pc:sldMkLst>
          <pc:docMk/>
          <pc:sldMk cId="507903395" sldId="258"/>
        </pc:sldMkLst>
        <pc:spChg chg="mod">
          <ac:chgData name="Mohannad Elhamod" userId="51b5e356-4b7f-4de6-9c43-27b5e4bfa86f" providerId="ADAL" clId="{B88C87FB-CC1D-4A13-B1ED-BB8ED98FE718}" dt="2023-09-13T20:56:08.653" v="21" actId="20577"/>
          <ac:spMkLst>
            <pc:docMk/>
            <pc:sldMk cId="507903395" sldId="258"/>
            <ac:spMk id="2" creationId="{0A03D2EB-4C8D-114F-A0E3-27A9E0A155D9}"/>
          </ac:spMkLst>
        </pc:spChg>
        <pc:spChg chg="mod">
          <ac:chgData name="Mohannad Elhamod" userId="51b5e356-4b7f-4de6-9c43-27b5e4bfa86f" providerId="ADAL" clId="{B88C87FB-CC1D-4A13-B1ED-BB8ED98FE718}" dt="2023-09-13T20:56:17.675" v="22" actId="20577"/>
          <ac:spMkLst>
            <pc:docMk/>
            <pc:sldMk cId="507903395" sldId="258"/>
            <ac:spMk id="3" creationId="{4D522CB0-C890-CB47-A6EC-AD5509523EC7}"/>
          </ac:spMkLst>
        </pc:spChg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454766193" sldId="259"/>
        </pc:sldMkLst>
      </pc:sldChg>
      <pc:sldChg chg="del">
        <pc:chgData name="Mohannad Elhamod" userId="51b5e356-4b7f-4de6-9c43-27b5e4bfa86f" providerId="ADAL" clId="{B88C87FB-CC1D-4A13-B1ED-BB8ED98FE718}" dt="2023-09-13T20:56:26.252" v="23" actId="47"/>
        <pc:sldMkLst>
          <pc:docMk/>
          <pc:sldMk cId="4146936940" sldId="260"/>
        </pc:sldMkLst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3077034834" sldId="261"/>
        </pc:sldMkLst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2942005921" sldId="262"/>
        </pc:sldMkLst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3870061371" sldId="263"/>
        </pc:sldMkLst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2170325602" sldId="265"/>
        </pc:sldMkLst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405251709" sldId="266"/>
        </pc:sldMkLst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2801290699" sldId="267"/>
        </pc:sldMkLst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3827734681" sldId="268"/>
        </pc:sldMkLst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183892539" sldId="269"/>
        </pc:sldMkLst>
      </pc:sldChg>
      <pc:sldChg chg="del">
        <pc:chgData name="Mohannad Elhamod" userId="51b5e356-4b7f-4de6-9c43-27b5e4bfa86f" providerId="ADAL" clId="{B88C87FB-CC1D-4A13-B1ED-BB8ED98FE718}" dt="2023-09-15T16:19:05.260" v="10469" actId="47"/>
        <pc:sldMkLst>
          <pc:docMk/>
          <pc:sldMk cId="1218701926" sldId="270"/>
        </pc:sldMkLst>
      </pc:sldChg>
      <pc:sldChg chg="add ord">
        <pc:chgData name="Mohannad Elhamod" userId="51b5e356-4b7f-4de6-9c43-27b5e4bfa86f" providerId="ADAL" clId="{B88C87FB-CC1D-4A13-B1ED-BB8ED98FE718}" dt="2023-09-13T20:56:01.413" v="4"/>
        <pc:sldMkLst>
          <pc:docMk/>
          <pc:sldMk cId="71169726" sldId="286"/>
        </pc:sldMkLst>
      </pc:sldChg>
      <pc:sldChg chg="addSp modSp add del mod">
        <pc:chgData name="Mohannad Elhamod" userId="51b5e356-4b7f-4de6-9c43-27b5e4bfa86f" providerId="ADAL" clId="{B88C87FB-CC1D-4A13-B1ED-BB8ED98FE718}" dt="2023-09-14T17:09:27.658" v="4038" actId="47"/>
        <pc:sldMkLst>
          <pc:docMk/>
          <pc:sldMk cId="3507483251" sldId="287"/>
        </pc:sldMkLst>
        <pc:spChg chg="mod">
          <ac:chgData name="Mohannad Elhamod" userId="51b5e356-4b7f-4de6-9c43-27b5e4bfa86f" providerId="ADAL" clId="{B88C87FB-CC1D-4A13-B1ED-BB8ED98FE718}" dt="2023-09-14T16:35:57.095" v="3347"/>
          <ac:spMkLst>
            <pc:docMk/>
            <pc:sldMk cId="3507483251" sldId="287"/>
            <ac:spMk id="2" creationId="{FB045C16-3C48-914A-87B5-81D162BE3F85}"/>
          </ac:spMkLst>
        </pc:spChg>
        <pc:spChg chg="mod">
          <ac:chgData name="Mohannad Elhamod" userId="51b5e356-4b7f-4de6-9c43-27b5e4bfa86f" providerId="ADAL" clId="{B88C87FB-CC1D-4A13-B1ED-BB8ED98FE718}" dt="2023-09-13T21:02:11.372" v="582" actId="20577"/>
          <ac:spMkLst>
            <pc:docMk/>
            <pc:sldMk cId="3507483251" sldId="287"/>
            <ac:spMk id="3" creationId="{901707DE-759D-C141-93F1-03B2A04EEAAF}"/>
          </ac:spMkLst>
        </pc:spChg>
        <pc:picChg chg="add mod">
          <ac:chgData name="Mohannad Elhamod" userId="51b5e356-4b7f-4de6-9c43-27b5e4bfa86f" providerId="ADAL" clId="{B88C87FB-CC1D-4A13-B1ED-BB8ED98FE718}" dt="2023-09-14T16:45:23.857" v="3514" actId="1076"/>
          <ac:picMkLst>
            <pc:docMk/>
            <pc:sldMk cId="3507483251" sldId="287"/>
            <ac:picMk id="7" creationId="{DB74D43B-159C-5F10-9578-FE3A17E9C811}"/>
          </ac:picMkLst>
        </pc:picChg>
      </pc:sldChg>
      <pc:sldChg chg="modSp new mod">
        <pc:chgData name="Mohannad Elhamod" userId="51b5e356-4b7f-4de6-9c43-27b5e4bfa86f" providerId="ADAL" clId="{B88C87FB-CC1D-4A13-B1ED-BB8ED98FE718}" dt="2023-09-14T17:20:46.624" v="4812" actId="20577"/>
        <pc:sldMkLst>
          <pc:docMk/>
          <pc:sldMk cId="2722965699" sldId="288"/>
        </pc:sldMkLst>
        <pc:spChg chg="mod">
          <ac:chgData name="Mohannad Elhamod" userId="51b5e356-4b7f-4de6-9c43-27b5e4bfa86f" providerId="ADAL" clId="{B88C87FB-CC1D-4A13-B1ED-BB8ED98FE718}" dt="2023-09-14T17:17:59.010" v="4511" actId="20577"/>
          <ac:spMkLst>
            <pc:docMk/>
            <pc:sldMk cId="2722965699" sldId="288"/>
            <ac:spMk id="2" creationId="{CCFA2780-19F4-67B0-06DA-1813FE5BD827}"/>
          </ac:spMkLst>
        </pc:spChg>
        <pc:spChg chg="mod">
          <ac:chgData name="Mohannad Elhamod" userId="51b5e356-4b7f-4de6-9c43-27b5e4bfa86f" providerId="ADAL" clId="{B88C87FB-CC1D-4A13-B1ED-BB8ED98FE718}" dt="2023-09-14T17:20:46.624" v="4812" actId="20577"/>
          <ac:spMkLst>
            <pc:docMk/>
            <pc:sldMk cId="2722965699" sldId="288"/>
            <ac:spMk id="3" creationId="{E4349816-0D32-2511-855F-1206A6CFDCAD}"/>
          </ac:spMkLst>
        </pc:spChg>
      </pc:sldChg>
      <pc:sldChg chg="addSp delSp modSp add mod ord modAnim modNotesTx">
        <pc:chgData name="Mohannad Elhamod" userId="51b5e356-4b7f-4de6-9c43-27b5e4bfa86f" providerId="ADAL" clId="{B88C87FB-CC1D-4A13-B1ED-BB8ED98FE718}" dt="2023-09-14T17:02:46.170" v="3933" actId="20577"/>
        <pc:sldMkLst>
          <pc:docMk/>
          <pc:sldMk cId="387829994" sldId="289"/>
        </pc:sldMkLst>
        <pc:spChg chg="mod">
          <ac:chgData name="Mohannad Elhamod" userId="51b5e356-4b7f-4de6-9c43-27b5e4bfa86f" providerId="ADAL" clId="{B88C87FB-CC1D-4A13-B1ED-BB8ED98FE718}" dt="2023-09-13T21:02:48.335" v="608" actId="20577"/>
          <ac:spMkLst>
            <pc:docMk/>
            <pc:sldMk cId="387829994" sldId="289"/>
            <ac:spMk id="2" creationId="{FB045C16-3C48-914A-87B5-81D162BE3F85}"/>
          </ac:spMkLst>
        </pc:spChg>
        <pc:spChg chg="del mod">
          <ac:chgData name="Mohannad Elhamod" userId="51b5e356-4b7f-4de6-9c43-27b5e4bfa86f" providerId="ADAL" clId="{B88C87FB-CC1D-4A13-B1ED-BB8ED98FE718}" dt="2023-09-14T16:31:26.061" v="3318" actId="478"/>
          <ac:spMkLst>
            <pc:docMk/>
            <pc:sldMk cId="387829994" sldId="289"/>
            <ac:spMk id="3" creationId="{901707DE-759D-C141-93F1-03B2A04EEAAF}"/>
          </ac:spMkLst>
        </pc:spChg>
        <pc:spChg chg="mod">
          <ac:chgData name="Mohannad Elhamod" userId="51b5e356-4b7f-4de6-9c43-27b5e4bfa86f" providerId="ADAL" clId="{B88C87FB-CC1D-4A13-B1ED-BB8ED98FE718}" dt="2023-09-14T17:02:46.170" v="3933" actId="20577"/>
          <ac:spMkLst>
            <pc:docMk/>
            <pc:sldMk cId="387829994" sldId="289"/>
            <ac:spMk id="5" creationId="{E3836FB4-720C-0E41-BD00-5E361110EF12}"/>
          </ac:spMkLst>
        </pc:spChg>
        <pc:spChg chg="add del mod">
          <ac:chgData name="Mohannad Elhamod" userId="51b5e356-4b7f-4de6-9c43-27b5e4bfa86f" providerId="ADAL" clId="{B88C87FB-CC1D-4A13-B1ED-BB8ED98FE718}" dt="2023-09-14T16:31:57.662" v="3322" actId="478"/>
          <ac:spMkLst>
            <pc:docMk/>
            <pc:sldMk cId="387829994" sldId="289"/>
            <ac:spMk id="6" creationId="{59BC239E-7C29-CB82-022F-8017B4155F3C}"/>
          </ac:spMkLst>
        </pc:spChg>
        <pc:spChg chg="add del mod">
          <ac:chgData name="Mohannad Elhamod" userId="51b5e356-4b7f-4de6-9c43-27b5e4bfa86f" providerId="ADAL" clId="{B88C87FB-CC1D-4A13-B1ED-BB8ED98FE718}" dt="2023-09-14T16:27:27.200" v="3146" actId="478"/>
          <ac:spMkLst>
            <pc:docMk/>
            <pc:sldMk cId="387829994" sldId="289"/>
            <ac:spMk id="8" creationId="{98D82C0C-7842-7410-F07A-0D8FDF02DA9D}"/>
          </ac:spMkLst>
        </pc:spChg>
        <pc:spChg chg="add del mod">
          <ac:chgData name="Mohannad Elhamod" userId="51b5e356-4b7f-4de6-9c43-27b5e4bfa86f" providerId="ADAL" clId="{B88C87FB-CC1D-4A13-B1ED-BB8ED98FE718}" dt="2023-09-14T16:33:50.595" v="3323" actId="478"/>
          <ac:spMkLst>
            <pc:docMk/>
            <pc:sldMk cId="387829994" sldId="289"/>
            <ac:spMk id="9" creationId="{0FDD3CAE-9D31-EE72-9A58-4E44B8C7A976}"/>
          </ac:spMkLst>
        </pc:spChg>
        <pc:picChg chg="add del mod">
          <ac:chgData name="Mohannad Elhamod" userId="51b5e356-4b7f-4de6-9c43-27b5e4bfa86f" providerId="ADAL" clId="{B88C87FB-CC1D-4A13-B1ED-BB8ED98FE718}" dt="2023-09-14T16:31:57.662" v="3322" actId="478"/>
          <ac:picMkLst>
            <pc:docMk/>
            <pc:sldMk cId="387829994" sldId="289"/>
            <ac:picMk id="11" creationId="{749094D2-60D9-0B94-67AF-081CB40862EF}"/>
          </ac:picMkLst>
        </pc:picChg>
        <pc:picChg chg="add del mod">
          <ac:chgData name="Mohannad Elhamod" userId="51b5e356-4b7f-4de6-9c43-27b5e4bfa86f" providerId="ADAL" clId="{B88C87FB-CC1D-4A13-B1ED-BB8ED98FE718}" dt="2023-09-14T16:34:42.702" v="3333" actId="478"/>
          <ac:picMkLst>
            <pc:docMk/>
            <pc:sldMk cId="387829994" sldId="289"/>
            <ac:picMk id="13" creationId="{854F0630-F632-DC59-35E1-B381AA9326D3}"/>
          </ac:picMkLst>
        </pc:picChg>
        <pc:picChg chg="add del mod">
          <ac:chgData name="Mohannad Elhamod" userId="51b5e356-4b7f-4de6-9c43-27b5e4bfa86f" providerId="ADAL" clId="{B88C87FB-CC1D-4A13-B1ED-BB8ED98FE718}" dt="2023-09-14T16:35:21.233" v="3342" actId="478"/>
          <ac:picMkLst>
            <pc:docMk/>
            <pc:sldMk cId="387829994" sldId="289"/>
            <ac:picMk id="15" creationId="{8C4DF515-CA46-768E-1BFA-DD1D1507DAF7}"/>
          </ac:picMkLst>
        </pc:picChg>
        <pc:picChg chg="add mod">
          <ac:chgData name="Mohannad Elhamod" userId="51b5e356-4b7f-4de6-9c43-27b5e4bfa86f" providerId="ADAL" clId="{B88C87FB-CC1D-4A13-B1ED-BB8ED98FE718}" dt="2023-09-14T16:35:33.453" v="3346" actId="1076"/>
          <ac:picMkLst>
            <pc:docMk/>
            <pc:sldMk cId="387829994" sldId="289"/>
            <ac:picMk id="17" creationId="{77627D5B-9E7B-8C8A-6D51-E59E028C7AE6}"/>
          </ac:picMkLst>
        </pc:picChg>
        <pc:picChg chg="add del mod">
          <ac:chgData name="Mohannad Elhamod" userId="51b5e356-4b7f-4de6-9c43-27b5e4bfa86f" providerId="ADAL" clId="{B88C87FB-CC1D-4A13-B1ED-BB8ED98FE718}" dt="2023-09-14T16:31:57.662" v="3322" actId="478"/>
          <ac:picMkLst>
            <pc:docMk/>
            <pc:sldMk cId="387829994" sldId="289"/>
            <ac:picMk id="1026" creationId="{8D536FBB-BDF4-E8EF-C05D-FC2FDB12BA2F}"/>
          </ac:picMkLst>
        </pc:picChg>
      </pc:sldChg>
      <pc:sldChg chg="addSp delSp modSp new mod modAnim modNotesTx">
        <pc:chgData name="Mohannad Elhamod" userId="51b5e356-4b7f-4de6-9c43-27b5e4bfa86f" providerId="ADAL" clId="{B88C87FB-CC1D-4A13-B1ED-BB8ED98FE718}" dt="2023-09-18T15:48:29.622" v="10472"/>
        <pc:sldMkLst>
          <pc:docMk/>
          <pc:sldMk cId="43978443" sldId="290"/>
        </pc:sldMkLst>
        <pc:spChg chg="mod">
          <ac:chgData name="Mohannad Elhamod" userId="51b5e356-4b7f-4de6-9c43-27b5e4bfa86f" providerId="ADAL" clId="{B88C87FB-CC1D-4A13-B1ED-BB8ED98FE718}" dt="2023-09-13T21:05:24.011" v="667" actId="20577"/>
          <ac:spMkLst>
            <pc:docMk/>
            <pc:sldMk cId="43978443" sldId="290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4T18:14:30.380" v="5144" actId="12"/>
          <ac:spMkLst>
            <pc:docMk/>
            <pc:sldMk cId="43978443" sldId="290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8:29.622" v="10472"/>
          <ac:spMkLst>
            <pc:docMk/>
            <pc:sldMk cId="43978443" sldId="290"/>
            <ac:spMk id="5" creationId="{DE45677D-8419-4199-6116-03EF90A338F3}"/>
          </ac:spMkLst>
        </pc:spChg>
        <pc:spChg chg="add mod">
          <ac:chgData name="Mohannad Elhamod" userId="51b5e356-4b7f-4de6-9c43-27b5e4bfa86f" providerId="ADAL" clId="{B88C87FB-CC1D-4A13-B1ED-BB8ED98FE718}" dt="2023-09-14T18:10:21.200" v="4943" actId="164"/>
          <ac:spMkLst>
            <pc:docMk/>
            <pc:sldMk cId="43978443" sldId="290"/>
            <ac:spMk id="10" creationId="{C45D16D3-696E-3239-1355-69390C92BFA9}"/>
          </ac:spMkLst>
        </pc:spChg>
        <pc:spChg chg="add mod">
          <ac:chgData name="Mohannad Elhamod" userId="51b5e356-4b7f-4de6-9c43-27b5e4bfa86f" providerId="ADAL" clId="{B88C87FB-CC1D-4A13-B1ED-BB8ED98FE718}" dt="2023-09-14T18:13:07.516" v="5120" actId="207"/>
          <ac:spMkLst>
            <pc:docMk/>
            <pc:sldMk cId="43978443" sldId="290"/>
            <ac:spMk id="12" creationId="{F141EA3F-2BD3-BC0A-129C-3D0011EED663}"/>
          </ac:spMkLst>
        </pc:spChg>
        <pc:spChg chg="add mod">
          <ac:chgData name="Mohannad Elhamod" userId="51b5e356-4b7f-4de6-9c43-27b5e4bfa86f" providerId="ADAL" clId="{B88C87FB-CC1D-4A13-B1ED-BB8ED98FE718}" dt="2023-09-14T18:28:30.527" v="5248"/>
          <ac:spMkLst>
            <pc:docMk/>
            <pc:sldMk cId="43978443" sldId="290"/>
            <ac:spMk id="13" creationId="{34A6D05F-A0B3-BCC4-6D61-F81D84A54D01}"/>
          </ac:spMkLst>
        </pc:spChg>
        <pc:grpChg chg="add mod">
          <ac:chgData name="Mohannad Elhamod" userId="51b5e356-4b7f-4de6-9c43-27b5e4bfa86f" providerId="ADAL" clId="{B88C87FB-CC1D-4A13-B1ED-BB8ED98FE718}" dt="2023-09-14T18:14:10.697" v="5127" actId="14100"/>
          <ac:grpSpMkLst>
            <pc:docMk/>
            <pc:sldMk cId="43978443" sldId="290"/>
            <ac:grpSpMk id="11" creationId="{FA3796EA-8084-EC90-B0FD-8C21773EF2CA}"/>
          </ac:grpSpMkLst>
        </pc:grpChg>
        <pc:picChg chg="add del mod">
          <ac:chgData name="Mohannad Elhamod" userId="51b5e356-4b7f-4de6-9c43-27b5e4bfa86f" providerId="ADAL" clId="{B88C87FB-CC1D-4A13-B1ED-BB8ED98FE718}" dt="2023-09-14T18:10:02.607" v="4937" actId="478"/>
          <ac:picMkLst>
            <pc:docMk/>
            <pc:sldMk cId="43978443" sldId="290"/>
            <ac:picMk id="7" creationId="{36FF57DA-A418-E1D1-B9FC-D240FCD8F675}"/>
          </ac:picMkLst>
        </pc:picChg>
        <pc:picChg chg="add mod">
          <ac:chgData name="Mohannad Elhamod" userId="51b5e356-4b7f-4de6-9c43-27b5e4bfa86f" providerId="ADAL" clId="{B88C87FB-CC1D-4A13-B1ED-BB8ED98FE718}" dt="2023-09-14T18:10:21.200" v="4943" actId="164"/>
          <ac:picMkLst>
            <pc:docMk/>
            <pc:sldMk cId="43978443" sldId="290"/>
            <ac:picMk id="9" creationId="{454F67D1-52DF-CF4B-743F-EBBE488CCF14}"/>
          </ac:picMkLst>
        </pc:picChg>
        <pc:picChg chg="add del mod">
          <ac:chgData name="Mohannad Elhamod" userId="51b5e356-4b7f-4de6-9c43-27b5e4bfa86f" providerId="ADAL" clId="{B88C87FB-CC1D-4A13-B1ED-BB8ED98FE718}" dt="2023-09-14T18:23:26.728" v="5227" actId="478"/>
          <ac:picMkLst>
            <pc:docMk/>
            <pc:sldMk cId="43978443" sldId="290"/>
            <ac:picMk id="15" creationId="{D90C1237-7CA8-6940-3045-B401C3ACA27B}"/>
          </ac:picMkLst>
        </pc:picChg>
        <pc:picChg chg="add mod">
          <ac:chgData name="Mohannad Elhamod" userId="51b5e356-4b7f-4de6-9c43-27b5e4bfa86f" providerId="ADAL" clId="{B88C87FB-CC1D-4A13-B1ED-BB8ED98FE718}" dt="2023-09-14T18:30:58.959" v="5252" actId="1076"/>
          <ac:picMkLst>
            <pc:docMk/>
            <pc:sldMk cId="43978443" sldId="290"/>
            <ac:picMk id="17" creationId="{901EBB5E-2555-F4D6-6EAA-C0AEC437C9FE}"/>
          </ac:picMkLst>
        </pc:picChg>
        <pc:picChg chg="add del mod">
          <ac:chgData name="Mohannad Elhamod" userId="51b5e356-4b7f-4de6-9c43-27b5e4bfa86f" providerId="ADAL" clId="{B88C87FB-CC1D-4A13-B1ED-BB8ED98FE718}" dt="2023-09-14T18:07:59.978" v="4821" actId="478"/>
          <ac:picMkLst>
            <pc:docMk/>
            <pc:sldMk cId="43978443" sldId="290"/>
            <ac:picMk id="2050" creationId="{488D2EFC-3EF5-62E8-DED1-8D7A7F1503BD}"/>
          </ac:picMkLst>
        </pc:picChg>
      </pc:sldChg>
      <pc:sldChg chg="addSp delSp modSp add mod addAnim delAnim modAnim modNotesTx">
        <pc:chgData name="Mohannad Elhamod" userId="51b5e356-4b7f-4de6-9c43-27b5e4bfa86f" providerId="ADAL" clId="{B88C87FB-CC1D-4A13-B1ED-BB8ED98FE718}" dt="2023-09-18T15:59:06.420" v="10587" actId="20577"/>
        <pc:sldMkLst>
          <pc:docMk/>
          <pc:sldMk cId="3839616988" sldId="291"/>
        </pc:sldMkLst>
        <pc:spChg chg="mod">
          <ac:chgData name="Mohannad Elhamod" userId="51b5e356-4b7f-4de6-9c43-27b5e4bfa86f" providerId="ADAL" clId="{B88C87FB-CC1D-4A13-B1ED-BB8ED98FE718}" dt="2023-09-14T18:40:01.334" v="5487" actId="20577"/>
          <ac:spMkLst>
            <pc:docMk/>
            <pc:sldMk cId="3839616988" sldId="291"/>
            <ac:spMk id="2" creationId="{B6393797-B474-711D-9D43-5FE6B0465D17}"/>
          </ac:spMkLst>
        </pc:spChg>
        <pc:spChg chg="del mod">
          <ac:chgData name="Mohannad Elhamod" userId="51b5e356-4b7f-4de6-9c43-27b5e4bfa86f" providerId="ADAL" clId="{B88C87FB-CC1D-4A13-B1ED-BB8ED98FE718}" dt="2023-09-14T18:53:40.041" v="6059" actId="478"/>
          <ac:spMkLst>
            <pc:docMk/>
            <pc:sldMk cId="3839616988" sldId="291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8:37.094" v="10474"/>
          <ac:spMkLst>
            <pc:docMk/>
            <pc:sldMk cId="3839616988" sldId="291"/>
            <ac:spMk id="5" creationId="{DE45677D-8419-4199-6116-03EF90A338F3}"/>
          </ac:spMkLst>
        </pc:spChg>
        <pc:spChg chg="add del mod">
          <ac:chgData name="Mohannad Elhamod" userId="51b5e356-4b7f-4de6-9c43-27b5e4bfa86f" providerId="ADAL" clId="{B88C87FB-CC1D-4A13-B1ED-BB8ED98FE718}" dt="2023-09-14T18:41:10.761" v="5501"/>
          <ac:spMkLst>
            <pc:docMk/>
            <pc:sldMk cId="3839616988" sldId="291"/>
            <ac:spMk id="6" creationId="{AB83CDB8-3AF4-B64E-8670-06DDBFB42101}"/>
          </ac:spMkLst>
        </pc:spChg>
        <pc:spChg chg="add del mod">
          <ac:chgData name="Mohannad Elhamod" userId="51b5e356-4b7f-4de6-9c43-27b5e4bfa86f" providerId="ADAL" clId="{B88C87FB-CC1D-4A13-B1ED-BB8ED98FE718}" dt="2023-09-14T18:41:57.378" v="5515"/>
          <ac:spMkLst>
            <pc:docMk/>
            <pc:sldMk cId="3839616988" sldId="291"/>
            <ac:spMk id="8" creationId="{24B04F2F-1476-C630-7300-930BB27D8415}"/>
          </ac:spMkLst>
        </pc:spChg>
        <pc:spChg chg="add del mod">
          <ac:chgData name="Mohannad Elhamod" userId="51b5e356-4b7f-4de6-9c43-27b5e4bfa86f" providerId="ADAL" clId="{B88C87FB-CC1D-4A13-B1ED-BB8ED98FE718}" dt="2023-09-14T18:41:57.068" v="5513"/>
          <ac:spMkLst>
            <pc:docMk/>
            <pc:sldMk cId="3839616988" sldId="291"/>
            <ac:spMk id="9" creationId="{1399BF63-2CDD-F951-84A1-C86042D58FBF}"/>
          </ac:spMkLst>
        </pc:spChg>
        <pc:spChg chg="add del mod">
          <ac:chgData name="Mohannad Elhamod" userId="51b5e356-4b7f-4de6-9c43-27b5e4bfa86f" providerId="ADAL" clId="{B88C87FB-CC1D-4A13-B1ED-BB8ED98FE718}" dt="2023-09-14T18:43:52.039" v="5561"/>
          <ac:spMkLst>
            <pc:docMk/>
            <pc:sldMk cId="3839616988" sldId="291"/>
            <ac:spMk id="10" creationId="{31984057-05CF-E059-C4FC-8D2BD7D682F2}"/>
          </ac:spMkLst>
        </pc:spChg>
        <pc:spChg chg="add mod">
          <ac:chgData name="Mohannad Elhamod" userId="51b5e356-4b7f-4de6-9c43-27b5e4bfa86f" providerId="ADAL" clId="{B88C87FB-CC1D-4A13-B1ED-BB8ED98FE718}" dt="2023-09-18T15:59:06.420" v="10587" actId="20577"/>
          <ac:spMkLst>
            <pc:docMk/>
            <pc:sldMk cId="3839616988" sldId="291"/>
            <ac:spMk id="11" creationId="{19E1FF44-C3CD-5C6D-1AFF-981F83BB541C}"/>
          </ac:spMkLst>
        </pc:spChg>
        <pc:spChg chg="add del mod">
          <ac:chgData name="Mohannad Elhamod" userId="51b5e356-4b7f-4de6-9c43-27b5e4bfa86f" providerId="ADAL" clId="{B88C87FB-CC1D-4A13-B1ED-BB8ED98FE718}" dt="2023-09-14T18:53:45.390" v="6060" actId="478"/>
          <ac:spMkLst>
            <pc:docMk/>
            <pc:sldMk cId="3839616988" sldId="291"/>
            <ac:spMk id="13" creationId="{23BB09D5-764D-D6BD-F6FC-BD3C9968F70A}"/>
          </ac:spMkLst>
        </pc:spChg>
        <pc:spChg chg="add mod">
          <ac:chgData name="Mohannad Elhamod" userId="51b5e356-4b7f-4de6-9c43-27b5e4bfa86f" providerId="ADAL" clId="{B88C87FB-CC1D-4A13-B1ED-BB8ED98FE718}" dt="2023-09-15T13:58:08.391" v="9525" actId="20577"/>
          <ac:spMkLst>
            <pc:docMk/>
            <pc:sldMk cId="3839616988" sldId="291"/>
            <ac:spMk id="14" creationId="{D4F36954-87EB-E363-90EB-5995F45BF985}"/>
          </ac:spMkLst>
        </pc:spChg>
        <pc:picChg chg="add del">
          <ac:chgData name="Mohannad Elhamod" userId="51b5e356-4b7f-4de6-9c43-27b5e4bfa86f" providerId="ADAL" clId="{B88C87FB-CC1D-4A13-B1ED-BB8ED98FE718}" dt="2023-09-14T18:41:58.299" v="5517"/>
          <ac:picMkLst>
            <pc:docMk/>
            <pc:sldMk cId="3839616988" sldId="291"/>
            <ac:picMk id="7" creationId="{30954839-456E-9EAC-FB90-62D704620094}"/>
          </ac:picMkLst>
        </pc:picChg>
      </pc:sldChg>
      <pc:sldChg chg="modSp add mod">
        <pc:chgData name="Mohannad Elhamod" userId="51b5e356-4b7f-4de6-9c43-27b5e4bfa86f" providerId="ADAL" clId="{B88C87FB-CC1D-4A13-B1ED-BB8ED98FE718}" dt="2023-09-14T18:58:35.513" v="6270" actId="20577"/>
        <pc:sldMkLst>
          <pc:docMk/>
          <pc:sldMk cId="2353906542" sldId="292"/>
        </pc:sldMkLst>
        <pc:spChg chg="mod">
          <ac:chgData name="Mohannad Elhamod" userId="51b5e356-4b7f-4de6-9c43-27b5e4bfa86f" providerId="ADAL" clId="{B88C87FB-CC1D-4A13-B1ED-BB8ED98FE718}" dt="2023-09-14T18:58:35.513" v="6270" actId="20577"/>
          <ac:spMkLst>
            <pc:docMk/>
            <pc:sldMk cId="2353906542" sldId="292"/>
            <ac:spMk id="2" creationId="{0A03D2EB-4C8D-114F-A0E3-27A9E0A155D9}"/>
          </ac:spMkLst>
        </pc:spChg>
      </pc:sldChg>
      <pc:sldChg chg="addSp delSp modSp add mod ord">
        <pc:chgData name="Mohannad Elhamod" userId="51b5e356-4b7f-4de6-9c43-27b5e4bfa86f" providerId="ADAL" clId="{B88C87FB-CC1D-4A13-B1ED-BB8ED98FE718}" dt="2023-09-18T15:48:45.757" v="10476"/>
        <pc:sldMkLst>
          <pc:docMk/>
          <pc:sldMk cId="469309989" sldId="293"/>
        </pc:sldMkLst>
        <pc:spChg chg="mod">
          <ac:chgData name="Mohannad Elhamod" userId="51b5e356-4b7f-4de6-9c43-27b5e4bfa86f" providerId="ADAL" clId="{B88C87FB-CC1D-4A13-B1ED-BB8ED98FE718}" dt="2023-09-14T19:13:40.359" v="6510" actId="20577"/>
          <ac:spMkLst>
            <pc:docMk/>
            <pc:sldMk cId="469309989" sldId="293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4T19:33:57.203" v="6719" actId="20577"/>
          <ac:spMkLst>
            <pc:docMk/>
            <pc:sldMk cId="469309989" sldId="293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8:45.757" v="10476"/>
          <ac:spMkLst>
            <pc:docMk/>
            <pc:sldMk cId="469309989" sldId="293"/>
            <ac:spMk id="5" creationId="{DE45677D-8419-4199-6116-03EF90A338F3}"/>
          </ac:spMkLst>
        </pc:spChg>
        <pc:spChg chg="add del mod">
          <ac:chgData name="Mohannad Elhamod" userId="51b5e356-4b7f-4de6-9c43-27b5e4bfa86f" providerId="ADAL" clId="{B88C87FB-CC1D-4A13-B1ED-BB8ED98FE718}" dt="2023-09-14T20:25:00.250" v="7520"/>
          <ac:spMkLst>
            <pc:docMk/>
            <pc:sldMk cId="469309989" sldId="293"/>
            <ac:spMk id="6" creationId="{11EB5AE2-B0B9-AAD8-1895-D494429F128B}"/>
          </ac:spMkLst>
        </pc:spChg>
      </pc:sldChg>
      <pc:sldChg chg="addSp delSp modSp add mod ord modAnim modNotesTx">
        <pc:chgData name="Mohannad Elhamod" userId="51b5e356-4b7f-4de6-9c43-27b5e4bfa86f" providerId="ADAL" clId="{B88C87FB-CC1D-4A13-B1ED-BB8ED98FE718}" dt="2023-09-18T15:57:14.421" v="10579"/>
        <pc:sldMkLst>
          <pc:docMk/>
          <pc:sldMk cId="2897670901" sldId="294"/>
        </pc:sldMkLst>
        <pc:spChg chg="mod">
          <ac:chgData name="Mohannad Elhamod" userId="51b5e356-4b7f-4de6-9c43-27b5e4bfa86f" providerId="ADAL" clId="{B88C87FB-CC1D-4A13-B1ED-BB8ED98FE718}" dt="2023-09-14T18:33:50.283" v="5407" actId="5793"/>
          <ac:spMkLst>
            <pc:docMk/>
            <pc:sldMk cId="2897670901" sldId="294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5T13:57:19.420" v="9449" actId="20577"/>
          <ac:spMkLst>
            <pc:docMk/>
            <pc:sldMk cId="2897670901" sldId="294"/>
            <ac:spMk id="3" creationId="{A84A10FF-99D0-F6EB-3145-D09A94C2815A}"/>
          </ac:spMkLst>
        </pc:spChg>
        <pc:spChg chg="add del mod">
          <ac:chgData name="Mohannad Elhamod" userId="51b5e356-4b7f-4de6-9c43-27b5e4bfa86f" providerId="ADAL" clId="{B88C87FB-CC1D-4A13-B1ED-BB8ED98FE718}" dt="2023-09-18T15:57:14.421" v="10579"/>
          <ac:spMkLst>
            <pc:docMk/>
            <pc:sldMk cId="2897670901" sldId="294"/>
            <ac:spMk id="6" creationId="{B0F6F1EB-B5DF-0F87-D4A2-2479A460E501}"/>
          </ac:spMkLst>
        </pc:spChg>
        <pc:spChg chg="add mod">
          <ac:chgData name="Mohannad Elhamod" userId="51b5e356-4b7f-4de6-9c43-27b5e4bfa86f" providerId="ADAL" clId="{B88C87FB-CC1D-4A13-B1ED-BB8ED98FE718}" dt="2023-09-15T13:57:39.077" v="9517" actId="1036"/>
          <ac:spMkLst>
            <pc:docMk/>
            <pc:sldMk cId="2897670901" sldId="294"/>
            <ac:spMk id="10" creationId="{F3AF51A5-88AE-2F3C-2980-41D6F8C639EB}"/>
          </ac:spMkLst>
        </pc:spChg>
        <pc:picChg chg="add mod">
          <ac:chgData name="Mohannad Elhamod" userId="51b5e356-4b7f-4de6-9c43-27b5e4bfa86f" providerId="ADAL" clId="{B88C87FB-CC1D-4A13-B1ED-BB8ED98FE718}" dt="2023-09-15T13:57:39.077" v="9517" actId="1036"/>
          <ac:picMkLst>
            <pc:docMk/>
            <pc:sldMk cId="2897670901" sldId="294"/>
            <ac:picMk id="7" creationId="{D93E9A8F-48BA-F973-6805-5F67E3443333}"/>
          </ac:picMkLst>
        </pc:picChg>
        <pc:picChg chg="add mod modCrop">
          <ac:chgData name="Mohannad Elhamod" userId="51b5e356-4b7f-4de6-9c43-27b5e4bfa86f" providerId="ADAL" clId="{B88C87FB-CC1D-4A13-B1ED-BB8ED98FE718}" dt="2023-09-15T13:57:39.077" v="9517" actId="1036"/>
          <ac:picMkLst>
            <pc:docMk/>
            <pc:sldMk cId="2897670901" sldId="294"/>
            <ac:picMk id="9" creationId="{9BFB2757-7DE6-7BFC-878A-19DD51F528FC}"/>
          </ac:picMkLst>
        </pc:picChg>
      </pc:sldChg>
      <pc:sldChg chg="addSp delSp modSp add mod modAnim modNotesTx">
        <pc:chgData name="Mohannad Elhamod" userId="51b5e356-4b7f-4de6-9c43-27b5e4bfa86f" providerId="ADAL" clId="{B88C87FB-CC1D-4A13-B1ED-BB8ED98FE718}" dt="2023-09-18T15:49:09.638" v="10483"/>
        <pc:sldMkLst>
          <pc:docMk/>
          <pc:sldMk cId="3808128202" sldId="295"/>
        </pc:sldMkLst>
        <pc:spChg chg="mod">
          <ac:chgData name="Mohannad Elhamod" userId="51b5e356-4b7f-4de6-9c43-27b5e4bfa86f" providerId="ADAL" clId="{B88C87FB-CC1D-4A13-B1ED-BB8ED98FE718}" dt="2023-09-14T21:19:54.615" v="8381" actId="20577"/>
          <ac:spMkLst>
            <pc:docMk/>
            <pc:sldMk cId="3808128202" sldId="295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4T21:27:14.630" v="8586" actId="12"/>
          <ac:spMkLst>
            <pc:docMk/>
            <pc:sldMk cId="3808128202" sldId="295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09.638" v="10483"/>
          <ac:spMkLst>
            <pc:docMk/>
            <pc:sldMk cId="3808128202" sldId="295"/>
            <ac:spMk id="5" creationId="{DE45677D-8419-4199-6116-03EF90A338F3}"/>
          </ac:spMkLst>
        </pc:spChg>
        <pc:spChg chg="add mod">
          <ac:chgData name="Mohannad Elhamod" userId="51b5e356-4b7f-4de6-9c43-27b5e4bfa86f" providerId="ADAL" clId="{B88C87FB-CC1D-4A13-B1ED-BB8ED98FE718}" dt="2023-09-14T21:24:30.693" v="8440" actId="1036"/>
          <ac:spMkLst>
            <pc:docMk/>
            <pc:sldMk cId="3808128202" sldId="295"/>
            <ac:spMk id="12" creationId="{F494EB85-7567-F839-DCED-545A32095C0F}"/>
          </ac:spMkLst>
        </pc:spChg>
        <pc:spChg chg="add mod">
          <ac:chgData name="Mohannad Elhamod" userId="51b5e356-4b7f-4de6-9c43-27b5e4bfa86f" providerId="ADAL" clId="{B88C87FB-CC1D-4A13-B1ED-BB8ED98FE718}" dt="2023-09-14T21:36:38.155" v="8725" actId="1076"/>
          <ac:spMkLst>
            <pc:docMk/>
            <pc:sldMk cId="3808128202" sldId="295"/>
            <ac:spMk id="13" creationId="{FE81B275-64A1-455C-9B7B-D9D649A927B9}"/>
          </ac:spMkLst>
        </pc:spChg>
        <pc:picChg chg="add del">
          <ac:chgData name="Mohannad Elhamod" userId="51b5e356-4b7f-4de6-9c43-27b5e4bfa86f" providerId="ADAL" clId="{B88C87FB-CC1D-4A13-B1ED-BB8ED98FE718}" dt="2023-09-14T21:22:47.574" v="8391" actId="478"/>
          <ac:picMkLst>
            <pc:docMk/>
            <pc:sldMk cId="3808128202" sldId="295"/>
            <ac:picMk id="7" creationId="{23D16F46-8DEC-3399-B5F5-AA8E43DDC9D1}"/>
          </ac:picMkLst>
        </pc:picChg>
        <pc:picChg chg="add mod">
          <ac:chgData name="Mohannad Elhamod" userId="51b5e356-4b7f-4de6-9c43-27b5e4bfa86f" providerId="ADAL" clId="{B88C87FB-CC1D-4A13-B1ED-BB8ED98FE718}" dt="2023-09-14T21:24:30.693" v="8440" actId="1036"/>
          <ac:picMkLst>
            <pc:docMk/>
            <pc:sldMk cId="3808128202" sldId="295"/>
            <ac:picMk id="9" creationId="{1858745D-F8E8-2821-CFB6-D6CC710F0664}"/>
          </ac:picMkLst>
        </pc:picChg>
        <pc:picChg chg="add mod">
          <ac:chgData name="Mohannad Elhamod" userId="51b5e356-4b7f-4de6-9c43-27b5e4bfa86f" providerId="ADAL" clId="{B88C87FB-CC1D-4A13-B1ED-BB8ED98FE718}" dt="2023-09-14T21:24:30.693" v="8440" actId="1036"/>
          <ac:picMkLst>
            <pc:docMk/>
            <pc:sldMk cId="3808128202" sldId="295"/>
            <ac:picMk id="11" creationId="{8DE6A8F5-8E80-71BD-036D-1749CC3228F9}"/>
          </ac:picMkLst>
        </pc:picChg>
        <pc:picChg chg="add mod">
          <ac:chgData name="Mohannad Elhamod" userId="51b5e356-4b7f-4de6-9c43-27b5e4bfa86f" providerId="ADAL" clId="{B88C87FB-CC1D-4A13-B1ED-BB8ED98FE718}" dt="2023-09-14T21:29:30.962" v="8588" actId="208"/>
          <ac:picMkLst>
            <pc:docMk/>
            <pc:sldMk cId="3808128202" sldId="295"/>
            <ac:picMk id="8194" creationId="{A4B4461C-F092-322B-E504-90F640EF141D}"/>
          </ac:picMkLst>
        </pc:picChg>
      </pc:sldChg>
      <pc:sldChg chg="addSp modSp add mod">
        <pc:chgData name="Mohannad Elhamod" userId="51b5e356-4b7f-4de6-9c43-27b5e4bfa86f" providerId="ADAL" clId="{B88C87FB-CC1D-4A13-B1ED-BB8ED98FE718}" dt="2023-09-18T15:49:32.398" v="10491"/>
        <pc:sldMkLst>
          <pc:docMk/>
          <pc:sldMk cId="1890495161" sldId="296"/>
        </pc:sldMkLst>
        <pc:spChg chg="mod">
          <ac:chgData name="Mohannad Elhamod" userId="51b5e356-4b7f-4de6-9c43-27b5e4bfa86f" providerId="ADAL" clId="{B88C87FB-CC1D-4A13-B1ED-BB8ED98FE718}" dt="2023-09-15T16:11:25.051" v="10399" actId="20577"/>
          <ac:spMkLst>
            <pc:docMk/>
            <pc:sldMk cId="1890495161" sldId="296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5T16:13:18.241" v="10413" actId="20577"/>
          <ac:spMkLst>
            <pc:docMk/>
            <pc:sldMk cId="1890495161" sldId="296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32.398" v="10491"/>
          <ac:spMkLst>
            <pc:docMk/>
            <pc:sldMk cId="1890495161" sldId="296"/>
            <ac:spMk id="5" creationId="{DE45677D-8419-4199-6116-03EF90A338F3}"/>
          </ac:spMkLst>
        </pc:spChg>
        <pc:spChg chg="add mod">
          <ac:chgData name="Mohannad Elhamod" userId="51b5e356-4b7f-4de6-9c43-27b5e4bfa86f" providerId="ADAL" clId="{B88C87FB-CC1D-4A13-B1ED-BB8ED98FE718}" dt="2023-09-15T16:17:35.839" v="10440" actId="404"/>
          <ac:spMkLst>
            <pc:docMk/>
            <pc:sldMk cId="1890495161" sldId="296"/>
            <ac:spMk id="8" creationId="{5B15BA3B-02E6-022F-E0AA-D531299A9050}"/>
          </ac:spMkLst>
        </pc:spChg>
        <pc:picChg chg="add mod">
          <ac:chgData name="Mohannad Elhamod" userId="51b5e356-4b7f-4de6-9c43-27b5e4bfa86f" providerId="ADAL" clId="{B88C87FB-CC1D-4A13-B1ED-BB8ED98FE718}" dt="2023-09-15T16:16:53.899" v="10416" actId="1076"/>
          <ac:picMkLst>
            <pc:docMk/>
            <pc:sldMk cId="1890495161" sldId="296"/>
            <ac:picMk id="7" creationId="{3A8A3663-ACB6-59E9-FF64-2BE69D1B2AF7}"/>
          </ac:picMkLst>
        </pc:picChg>
      </pc:sldChg>
      <pc:sldChg chg="modSp add mod modNotesTx">
        <pc:chgData name="Mohannad Elhamod" userId="51b5e356-4b7f-4de6-9c43-27b5e4bfa86f" providerId="ADAL" clId="{B88C87FB-CC1D-4A13-B1ED-BB8ED98FE718}" dt="2023-09-18T15:49:15.757" v="10485"/>
        <pc:sldMkLst>
          <pc:docMk/>
          <pc:sldMk cId="1814446598" sldId="297"/>
        </pc:sldMkLst>
        <pc:spChg chg="mod">
          <ac:chgData name="Mohannad Elhamod" userId="51b5e356-4b7f-4de6-9c43-27b5e4bfa86f" providerId="ADAL" clId="{B88C87FB-CC1D-4A13-B1ED-BB8ED98FE718}" dt="2023-09-14T21:37:18.260" v="8732"/>
          <ac:spMkLst>
            <pc:docMk/>
            <pc:sldMk cId="1814446598" sldId="297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4T22:17:12.040" v="8753" actId="21"/>
          <ac:spMkLst>
            <pc:docMk/>
            <pc:sldMk cId="1814446598" sldId="297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15.757" v="10485"/>
          <ac:spMkLst>
            <pc:docMk/>
            <pc:sldMk cId="1814446598" sldId="297"/>
            <ac:spMk id="5" creationId="{DE45677D-8419-4199-6116-03EF90A338F3}"/>
          </ac:spMkLst>
        </pc:spChg>
      </pc:sldChg>
      <pc:sldChg chg="addSp modSp add mod addAnim delAnim modAnim">
        <pc:chgData name="Mohannad Elhamod" userId="51b5e356-4b7f-4de6-9c43-27b5e4bfa86f" providerId="ADAL" clId="{B88C87FB-CC1D-4A13-B1ED-BB8ED98FE718}" dt="2023-09-18T15:49:19.078" v="10486"/>
        <pc:sldMkLst>
          <pc:docMk/>
          <pc:sldMk cId="4259266824" sldId="298"/>
        </pc:sldMkLst>
        <pc:spChg chg="mod">
          <ac:chgData name="Mohannad Elhamod" userId="51b5e356-4b7f-4de6-9c43-27b5e4bfa86f" providerId="ADAL" clId="{B88C87FB-CC1D-4A13-B1ED-BB8ED98FE718}" dt="2023-09-15T13:43:03.756" v="8803"/>
          <ac:spMkLst>
            <pc:docMk/>
            <pc:sldMk cId="4259266824" sldId="298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5T13:53:45.563" v="9352" actId="20577"/>
          <ac:spMkLst>
            <pc:docMk/>
            <pc:sldMk cId="4259266824" sldId="298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19.078" v="10486"/>
          <ac:spMkLst>
            <pc:docMk/>
            <pc:sldMk cId="4259266824" sldId="298"/>
            <ac:spMk id="5" creationId="{DE45677D-8419-4199-6116-03EF90A338F3}"/>
          </ac:spMkLst>
        </pc:spChg>
        <pc:spChg chg="mod">
          <ac:chgData name="Mohannad Elhamod" userId="51b5e356-4b7f-4de6-9c43-27b5e4bfa86f" providerId="ADAL" clId="{B88C87FB-CC1D-4A13-B1ED-BB8ED98FE718}" dt="2023-09-15T14:03:07.246" v="9554" actId="339"/>
          <ac:spMkLst>
            <pc:docMk/>
            <pc:sldMk cId="4259266824" sldId="298"/>
            <ac:spMk id="8" creationId="{19E15238-28FA-FA19-704D-42C14B1D0B99}"/>
          </ac:spMkLst>
        </pc:spChg>
        <pc:spChg chg="mod">
          <ac:chgData name="Mohannad Elhamod" userId="51b5e356-4b7f-4de6-9c43-27b5e4bfa86f" providerId="ADAL" clId="{B88C87FB-CC1D-4A13-B1ED-BB8ED98FE718}" dt="2023-09-15T13:40:47.312" v="8792"/>
          <ac:spMkLst>
            <pc:docMk/>
            <pc:sldMk cId="4259266824" sldId="298"/>
            <ac:spMk id="11" creationId="{8F9FE857-9D29-3643-98F7-DA00EA609C94}"/>
          </ac:spMkLst>
        </pc:spChg>
        <pc:spChg chg="add mod">
          <ac:chgData name="Mohannad Elhamod" userId="51b5e356-4b7f-4de6-9c43-27b5e4bfa86f" providerId="ADAL" clId="{B88C87FB-CC1D-4A13-B1ED-BB8ED98FE718}" dt="2023-09-15T14:03:57.943" v="9565" actId="1076"/>
          <ac:spMkLst>
            <pc:docMk/>
            <pc:sldMk cId="4259266824" sldId="298"/>
            <ac:spMk id="17" creationId="{ABB46FB9-198B-B6D7-48A4-DFA83B126FC0}"/>
          </ac:spMkLst>
        </pc:spChg>
        <pc:grpChg chg="add mod">
          <ac:chgData name="Mohannad Elhamod" userId="51b5e356-4b7f-4de6-9c43-27b5e4bfa86f" providerId="ADAL" clId="{B88C87FB-CC1D-4A13-B1ED-BB8ED98FE718}" dt="2023-09-15T13:45:18.912" v="8957" actId="164"/>
          <ac:grpSpMkLst>
            <pc:docMk/>
            <pc:sldMk cId="4259266824" sldId="298"/>
            <ac:grpSpMk id="6" creationId="{A294E880-DD01-1367-B6EC-27257B9016B5}"/>
          </ac:grpSpMkLst>
        </pc:grpChg>
        <pc:grpChg chg="add mod">
          <ac:chgData name="Mohannad Elhamod" userId="51b5e356-4b7f-4de6-9c43-27b5e4bfa86f" providerId="ADAL" clId="{B88C87FB-CC1D-4A13-B1ED-BB8ED98FE718}" dt="2023-09-15T13:45:18.912" v="8957" actId="164"/>
          <ac:grpSpMkLst>
            <pc:docMk/>
            <pc:sldMk cId="4259266824" sldId="298"/>
            <ac:grpSpMk id="9" creationId="{34B97743-621F-437E-6A64-1FBA4D271AFB}"/>
          </ac:grpSpMkLst>
        </pc:grpChg>
        <pc:grpChg chg="add mod">
          <ac:chgData name="Mohannad Elhamod" userId="51b5e356-4b7f-4de6-9c43-27b5e4bfa86f" providerId="ADAL" clId="{B88C87FB-CC1D-4A13-B1ED-BB8ED98FE718}" dt="2023-09-15T14:03:52.750" v="9564" actId="1076"/>
          <ac:grpSpMkLst>
            <pc:docMk/>
            <pc:sldMk cId="4259266824" sldId="298"/>
            <ac:grpSpMk id="12" creationId="{29E19256-57CB-09EE-E504-FB7B23D0D736}"/>
          </ac:grpSpMkLst>
        </pc:grpChg>
        <pc:picChg chg="mod">
          <ac:chgData name="Mohannad Elhamod" userId="51b5e356-4b7f-4de6-9c43-27b5e4bfa86f" providerId="ADAL" clId="{B88C87FB-CC1D-4A13-B1ED-BB8ED98FE718}" dt="2023-09-15T13:40:47.312" v="8792"/>
          <ac:picMkLst>
            <pc:docMk/>
            <pc:sldMk cId="4259266824" sldId="298"/>
            <ac:picMk id="7" creationId="{154917F7-ECA1-E87C-EC00-1EA1916DADA3}"/>
          </ac:picMkLst>
        </pc:picChg>
        <pc:picChg chg="mod">
          <ac:chgData name="Mohannad Elhamod" userId="51b5e356-4b7f-4de6-9c43-27b5e4bfa86f" providerId="ADAL" clId="{B88C87FB-CC1D-4A13-B1ED-BB8ED98FE718}" dt="2023-09-15T13:40:47.312" v="8792"/>
          <ac:picMkLst>
            <pc:docMk/>
            <pc:sldMk cId="4259266824" sldId="298"/>
            <ac:picMk id="10" creationId="{925A9645-98A3-F591-1586-C7C69EBA70D4}"/>
          </ac:picMkLst>
        </pc:picChg>
        <pc:picChg chg="add mod">
          <ac:chgData name="Mohannad Elhamod" userId="51b5e356-4b7f-4de6-9c43-27b5e4bfa86f" providerId="ADAL" clId="{B88C87FB-CC1D-4A13-B1ED-BB8ED98FE718}" dt="2023-09-15T14:03:39.269" v="9561" actId="1076"/>
          <ac:picMkLst>
            <pc:docMk/>
            <pc:sldMk cId="4259266824" sldId="298"/>
            <ac:picMk id="14" creationId="{4F052EA5-5F92-E934-AF12-E85F0021EAEA}"/>
          </ac:picMkLst>
        </pc:picChg>
        <pc:picChg chg="add mod">
          <ac:chgData name="Mohannad Elhamod" userId="51b5e356-4b7f-4de6-9c43-27b5e4bfa86f" providerId="ADAL" clId="{B88C87FB-CC1D-4A13-B1ED-BB8ED98FE718}" dt="2023-09-15T14:03:28.182" v="9557" actId="1076"/>
          <ac:picMkLst>
            <pc:docMk/>
            <pc:sldMk cId="4259266824" sldId="298"/>
            <ac:picMk id="16" creationId="{D1A0DE91-4240-A65E-429F-1269776F0E38}"/>
          </ac:picMkLst>
        </pc:picChg>
      </pc:sldChg>
      <pc:sldChg chg="modSp add mod">
        <pc:chgData name="Mohannad Elhamod" userId="51b5e356-4b7f-4de6-9c43-27b5e4bfa86f" providerId="ADAL" clId="{B88C87FB-CC1D-4A13-B1ED-BB8ED98FE718}" dt="2023-09-13T21:15:22.874" v="1492" actId="20577"/>
        <pc:sldMkLst>
          <pc:docMk/>
          <pc:sldMk cId="1721066969" sldId="299"/>
        </pc:sldMkLst>
        <pc:spChg chg="mod">
          <ac:chgData name="Mohannad Elhamod" userId="51b5e356-4b7f-4de6-9c43-27b5e4bfa86f" providerId="ADAL" clId="{B88C87FB-CC1D-4A13-B1ED-BB8ED98FE718}" dt="2023-09-13T21:15:22.874" v="1492" actId="20577"/>
          <ac:spMkLst>
            <pc:docMk/>
            <pc:sldMk cId="1721066969" sldId="299"/>
            <ac:spMk id="2" creationId="{0A03D2EB-4C8D-114F-A0E3-27A9E0A155D9}"/>
          </ac:spMkLst>
        </pc:spChg>
      </pc:sldChg>
      <pc:sldChg chg="modSp add del mod">
        <pc:chgData name="Mohannad Elhamod" userId="51b5e356-4b7f-4de6-9c43-27b5e4bfa86f" providerId="ADAL" clId="{B88C87FB-CC1D-4A13-B1ED-BB8ED98FE718}" dt="2023-09-18T15:48:12.008" v="10470" actId="47"/>
        <pc:sldMkLst>
          <pc:docMk/>
          <pc:sldMk cId="809270143" sldId="300"/>
        </pc:sldMkLst>
        <pc:spChg chg="mod">
          <ac:chgData name="Mohannad Elhamod" userId="51b5e356-4b7f-4de6-9c43-27b5e4bfa86f" providerId="ADAL" clId="{B88C87FB-CC1D-4A13-B1ED-BB8ED98FE718}" dt="2023-09-13T21:16:36.322" v="1689" actId="20577"/>
          <ac:spMkLst>
            <pc:docMk/>
            <pc:sldMk cId="809270143" sldId="300"/>
            <ac:spMk id="3" creationId="{A84A10FF-99D0-F6EB-3145-D09A94C2815A}"/>
          </ac:spMkLst>
        </pc:spChg>
      </pc:sldChg>
      <pc:sldChg chg="addSp modSp add mod modShow">
        <pc:chgData name="Mohannad Elhamod" userId="51b5e356-4b7f-4de6-9c43-27b5e4bfa86f" providerId="ADAL" clId="{B88C87FB-CC1D-4A13-B1ED-BB8ED98FE718}" dt="2023-09-15T16:15:21.120" v="10415" actId="20577"/>
        <pc:sldMkLst>
          <pc:docMk/>
          <pc:sldMk cId="1928289353" sldId="301"/>
        </pc:sldMkLst>
        <pc:spChg chg="mod">
          <ac:chgData name="Mohannad Elhamod" userId="51b5e356-4b7f-4de6-9c43-27b5e4bfa86f" providerId="ADAL" clId="{B88C87FB-CC1D-4A13-B1ED-BB8ED98FE718}" dt="2023-09-13T21:19:00.381" v="1709" actId="20577"/>
          <ac:spMkLst>
            <pc:docMk/>
            <pc:sldMk cId="1928289353" sldId="301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3T21:20:27.321" v="1902" actId="20577"/>
          <ac:spMkLst>
            <pc:docMk/>
            <pc:sldMk cId="1928289353" sldId="301"/>
            <ac:spMk id="3" creationId="{A84A10FF-99D0-F6EB-3145-D09A94C2815A}"/>
          </ac:spMkLst>
        </pc:spChg>
        <pc:spChg chg="add mod">
          <ac:chgData name="Mohannad Elhamod" userId="51b5e356-4b7f-4de6-9c43-27b5e4bfa86f" providerId="ADAL" clId="{B88C87FB-CC1D-4A13-B1ED-BB8ED98FE718}" dt="2023-09-15T16:15:21.120" v="10415" actId="20577"/>
          <ac:spMkLst>
            <pc:docMk/>
            <pc:sldMk cId="1928289353" sldId="301"/>
            <ac:spMk id="7" creationId="{F2CBD9F2-10B4-84C6-9E2F-CA5BE0779A93}"/>
          </ac:spMkLst>
        </pc:spChg>
      </pc:sldChg>
      <pc:sldChg chg="addSp modSp add mod">
        <pc:chgData name="Mohannad Elhamod" userId="51b5e356-4b7f-4de6-9c43-27b5e4bfa86f" providerId="ADAL" clId="{B88C87FB-CC1D-4A13-B1ED-BB8ED98FE718}" dt="2023-09-18T15:49:27.638" v="10489"/>
        <pc:sldMkLst>
          <pc:docMk/>
          <pc:sldMk cId="304915901" sldId="302"/>
        </pc:sldMkLst>
        <pc:spChg chg="mod">
          <ac:chgData name="Mohannad Elhamod" userId="51b5e356-4b7f-4de6-9c43-27b5e4bfa86f" providerId="ADAL" clId="{B88C87FB-CC1D-4A13-B1ED-BB8ED98FE718}" dt="2023-09-13T21:20:45.893" v="1912" actId="20577"/>
          <ac:spMkLst>
            <pc:docMk/>
            <pc:sldMk cId="304915901" sldId="302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5T14:21:33.871" v="10012" actId="14100"/>
          <ac:spMkLst>
            <pc:docMk/>
            <pc:sldMk cId="304915901" sldId="302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27.638" v="10489"/>
          <ac:spMkLst>
            <pc:docMk/>
            <pc:sldMk cId="304915901" sldId="302"/>
            <ac:spMk id="5" creationId="{DE45677D-8419-4199-6116-03EF90A338F3}"/>
          </ac:spMkLst>
        </pc:spChg>
        <pc:spChg chg="add mod">
          <ac:chgData name="Mohannad Elhamod" userId="51b5e356-4b7f-4de6-9c43-27b5e4bfa86f" providerId="ADAL" clId="{B88C87FB-CC1D-4A13-B1ED-BB8ED98FE718}" dt="2023-09-15T14:21:50.774" v="10017" actId="1076"/>
          <ac:spMkLst>
            <pc:docMk/>
            <pc:sldMk cId="304915901" sldId="302"/>
            <ac:spMk id="8" creationId="{DF72A1DA-1B66-DB53-2C11-50F94C998C13}"/>
          </ac:spMkLst>
        </pc:spChg>
        <pc:picChg chg="add mod">
          <ac:chgData name="Mohannad Elhamod" userId="51b5e356-4b7f-4de6-9c43-27b5e4bfa86f" providerId="ADAL" clId="{B88C87FB-CC1D-4A13-B1ED-BB8ED98FE718}" dt="2023-09-15T14:21:41.439" v="10015" actId="1076"/>
          <ac:picMkLst>
            <pc:docMk/>
            <pc:sldMk cId="304915901" sldId="302"/>
            <ac:picMk id="7" creationId="{E679B8EE-AED9-ED2E-C67C-F969C249ACAD}"/>
          </ac:picMkLst>
        </pc:picChg>
      </pc:sldChg>
      <pc:sldChg chg="addSp modSp add mod modNotesTx">
        <pc:chgData name="Mohannad Elhamod" userId="51b5e356-4b7f-4de6-9c43-27b5e4bfa86f" providerId="ADAL" clId="{B88C87FB-CC1D-4A13-B1ED-BB8ED98FE718}" dt="2023-09-18T15:49:30.058" v="10490"/>
        <pc:sldMkLst>
          <pc:docMk/>
          <pc:sldMk cId="129970320" sldId="303"/>
        </pc:sldMkLst>
        <pc:spChg chg="mod">
          <ac:chgData name="Mohannad Elhamod" userId="51b5e356-4b7f-4de6-9c43-27b5e4bfa86f" providerId="ADAL" clId="{B88C87FB-CC1D-4A13-B1ED-BB8ED98FE718}" dt="2023-09-15T14:35:13.081" v="10221" actId="1076"/>
          <ac:spMkLst>
            <pc:docMk/>
            <pc:sldMk cId="129970320" sldId="303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5T14:40:47.023" v="10282" actId="21"/>
          <ac:spMkLst>
            <pc:docMk/>
            <pc:sldMk cId="129970320" sldId="303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30.058" v="10490"/>
          <ac:spMkLst>
            <pc:docMk/>
            <pc:sldMk cId="129970320" sldId="303"/>
            <ac:spMk id="5" creationId="{DE45677D-8419-4199-6116-03EF90A338F3}"/>
          </ac:spMkLst>
        </pc:spChg>
        <pc:spChg chg="add mod">
          <ac:chgData name="Mohannad Elhamod" userId="51b5e356-4b7f-4de6-9c43-27b5e4bfa86f" providerId="ADAL" clId="{B88C87FB-CC1D-4A13-B1ED-BB8ED98FE718}" dt="2023-09-15T14:35:19.036" v="10222" actId="164"/>
          <ac:spMkLst>
            <pc:docMk/>
            <pc:sldMk cId="129970320" sldId="303"/>
            <ac:spMk id="8" creationId="{565CA283-3FA1-769A-7D12-C695ABB2FE8F}"/>
          </ac:spMkLst>
        </pc:spChg>
        <pc:spChg chg="add mod">
          <ac:chgData name="Mohannad Elhamod" userId="51b5e356-4b7f-4de6-9c43-27b5e4bfa86f" providerId="ADAL" clId="{B88C87FB-CC1D-4A13-B1ED-BB8ED98FE718}" dt="2023-09-15T14:35:19.036" v="10222" actId="164"/>
          <ac:spMkLst>
            <pc:docMk/>
            <pc:sldMk cId="129970320" sldId="303"/>
            <ac:spMk id="9" creationId="{43B80A4D-15A4-A67F-6FD3-E54D63A136CD}"/>
          </ac:spMkLst>
        </pc:spChg>
        <pc:spChg chg="add mod">
          <ac:chgData name="Mohannad Elhamod" userId="51b5e356-4b7f-4de6-9c43-27b5e4bfa86f" providerId="ADAL" clId="{B88C87FB-CC1D-4A13-B1ED-BB8ED98FE718}" dt="2023-09-15T16:11:04.063" v="10365" actId="1076"/>
          <ac:spMkLst>
            <pc:docMk/>
            <pc:sldMk cId="129970320" sldId="303"/>
            <ac:spMk id="13" creationId="{0042CE9C-4104-229E-511C-BBA31F74FBDF}"/>
          </ac:spMkLst>
        </pc:spChg>
        <pc:grpChg chg="add mod">
          <ac:chgData name="Mohannad Elhamod" userId="51b5e356-4b7f-4de6-9c43-27b5e4bfa86f" providerId="ADAL" clId="{B88C87FB-CC1D-4A13-B1ED-BB8ED98FE718}" dt="2023-09-15T14:35:25.787" v="10226" actId="1076"/>
          <ac:grpSpMkLst>
            <pc:docMk/>
            <pc:sldMk cId="129970320" sldId="303"/>
            <ac:grpSpMk id="10" creationId="{080B4B91-CB5D-0B29-4B20-83F8A26B260E}"/>
          </ac:grpSpMkLst>
        </pc:grpChg>
        <pc:picChg chg="add mod modCrop">
          <ac:chgData name="Mohannad Elhamod" userId="51b5e356-4b7f-4de6-9c43-27b5e4bfa86f" providerId="ADAL" clId="{B88C87FB-CC1D-4A13-B1ED-BB8ED98FE718}" dt="2023-09-15T14:35:19.036" v="10222" actId="164"/>
          <ac:picMkLst>
            <pc:docMk/>
            <pc:sldMk cId="129970320" sldId="303"/>
            <ac:picMk id="7" creationId="{B7CDA091-070A-330C-4405-63CDA3D3F0A4}"/>
          </ac:picMkLst>
        </pc:picChg>
        <pc:picChg chg="add mod">
          <ac:chgData name="Mohannad Elhamod" userId="51b5e356-4b7f-4de6-9c43-27b5e4bfa86f" providerId="ADAL" clId="{B88C87FB-CC1D-4A13-B1ED-BB8ED98FE718}" dt="2023-09-15T16:10:44.602" v="10363"/>
          <ac:picMkLst>
            <pc:docMk/>
            <pc:sldMk cId="129970320" sldId="303"/>
            <ac:picMk id="12" creationId="{6121B6DB-B6AF-0E82-0860-E004AF7D96E3}"/>
          </ac:picMkLst>
        </pc:picChg>
      </pc:sldChg>
      <pc:sldChg chg="addSp delSp modSp add mod ord modAnim modShow modNotesTx">
        <pc:chgData name="Mohannad Elhamod" userId="51b5e356-4b7f-4de6-9c43-27b5e4bfa86f" providerId="ADAL" clId="{B88C87FB-CC1D-4A13-B1ED-BB8ED98FE718}" dt="2023-09-14T20:40:58.899" v="7926" actId="729"/>
        <pc:sldMkLst>
          <pc:docMk/>
          <pc:sldMk cId="3442236642" sldId="304"/>
        </pc:sldMkLst>
        <pc:spChg chg="mod">
          <ac:chgData name="Mohannad Elhamod" userId="51b5e356-4b7f-4de6-9c43-27b5e4bfa86f" providerId="ADAL" clId="{B88C87FB-CC1D-4A13-B1ED-BB8ED98FE718}" dt="2023-09-13T21:48:05.749" v="2130" actId="20577"/>
          <ac:spMkLst>
            <pc:docMk/>
            <pc:sldMk cId="3442236642" sldId="304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4T20:05:26.326" v="6944" actId="20577"/>
          <ac:spMkLst>
            <pc:docMk/>
            <pc:sldMk cId="3442236642" sldId="304"/>
            <ac:spMk id="3" creationId="{A84A10FF-99D0-F6EB-3145-D09A94C2815A}"/>
          </ac:spMkLst>
        </pc:spChg>
        <pc:spChg chg="add mod">
          <ac:chgData name="Mohannad Elhamod" userId="51b5e356-4b7f-4de6-9c43-27b5e4bfa86f" providerId="ADAL" clId="{B88C87FB-CC1D-4A13-B1ED-BB8ED98FE718}" dt="2023-09-14T20:25:11.489" v="7523" actId="1076"/>
          <ac:spMkLst>
            <pc:docMk/>
            <pc:sldMk cId="3442236642" sldId="304"/>
            <ac:spMk id="10" creationId="{E349FF01-F25F-73E3-8AA9-88E6CDA61A2B}"/>
          </ac:spMkLst>
        </pc:spChg>
        <pc:spChg chg="add mod">
          <ac:chgData name="Mohannad Elhamod" userId="51b5e356-4b7f-4de6-9c43-27b5e4bfa86f" providerId="ADAL" clId="{B88C87FB-CC1D-4A13-B1ED-BB8ED98FE718}" dt="2023-09-14T20:25:05.129" v="7522" actId="1076"/>
          <ac:spMkLst>
            <pc:docMk/>
            <pc:sldMk cId="3442236642" sldId="304"/>
            <ac:spMk id="11" creationId="{C6CFE7C6-90F8-037E-AE26-B590438E31AE}"/>
          </ac:spMkLst>
        </pc:spChg>
        <pc:picChg chg="add del mod">
          <ac:chgData name="Mohannad Elhamod" userId="51b5e356-4b7f-4de6-9c43-27b5e4bfa86f" providerId="ADAL" clId="{B88C87FB-CC1D-4A13-B1ED-BB8ED98FE718}" dt="2023-09-14T20:00:31.326" v="6740" actId="21"/>
          <ac:picMkLst>
            <pc:docMk/>
            <pc:sldMk cId="3442236642" sldId="304"/>
            <ac:picMk id="7" creationId="{B08BECFB-AD58-165E-BD16-28ADE13A941F}"/>
          </ac:picMkLst>
        </pc:picChg>
        <pc:picChg chg="add mod">
          <ac:chgData name="Mohannad Elhamod" userId="51b5e356-4b7f-4de6-9c43-27b5e4bfa86f" providerId="ADAL" clId="{B88C87FB-CC1D-4A13-B1ED-BB8ED98FE718}" dt="2023-09-14T20:05:35.343" v="6953" actId="1076"/>
          <ac:picMkLst>
            <pc:docMk/>
            <pc:sldMk cId="3442236642" sldId="304"/>
            <ac:picMk id="9" creationId="{615D7E04-D54B-B6DB-A3F3-0F7833606DE0}"/>
          </ac:picMkLst>
        </pc:picChg>
      </pc:sldChg>
      <pc:sldChg chg="modSp add del mod">
        <pc:chgData name="Mohannad Elhamod" userId="51b5e356-4b7f-4de6-9c43-27b5e4bfa86f" providerId="ADAL" clId="{B88C87FB-CC1D-4A13-B1ED-BB8ED98FE718}" dt="2023-09-14T20:51:10.937" v="8025" actId="47"/>
        <pc:sldMkLst>
          <pc:docMk/>
          <pc:sldMk cId="967726363" sldId="305"/>
        </pc:sldMkLst>
        <pc:spChg chg="mod">
          <ac:chgData name="Mohannad Elhamod" userId="51b5e356-4b7f-4de6-9c43-27b5e4bfa86f" providerId="ADAL" clId="{B88C87FB-CC1D-4A13-B1ED-BB8ED98FE718}" dt="2023-09-13T22:05:31.680" v="2639" actId="20577"/>
          <ac:spMkLst>
            <pc:docMk/>
            <pc:sldMk cId="967726363" sldId="305"/>
            <ac:spMk id="3" creationId="{A84A10FF-99D0-F6EB-3145-D09A94C2815A}"/>
          </ac:spMkLst>
        </pc:spChg>
      </pc:sldChg>
      <pc:sldChg chg="modSp add mod modNotesTx">
        <pc:chgData name="Mohannad Elhamod" userId="51b5e356-4b7f-4de6-9c43-27b5e4bfa86f" providerId="ADAL" clId="{B88C87FB-CC1D-4A13-B1ED-BB8ED98FE718}" dt="2023-09-18T15:49:02.877" v="10481"/>
        <pc:sldMkLst>
          <pc:docMk/>
          <pc:sldMk cId="739671984" sldId="306"/>
        </pc:sldMkLst>
        <pc:spChg chg="mod">
          <ac:chgData name="Mohannad Elhamod" userId="51b5e356-4b7f-4de6-9c43-27b5e4bfa86f" providerId="ADAL" clId="{B88C87FB-CC1D-4A13-B1ED-BB8ED98FE718}" dt="2023-09-14T21:01:01.280" v="8247" actId="20577"/>
          <ac:spMkLst>
            <pc:docMk/>
            <pc:sldMk cId="739671984" sldId="306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02.877" v="10481"/>
          <ac:spMkLst>
            <pc:docMk/>
            <pc:sldMk cId="739671984" sldId="306"/>
            <ac:spMk id="5" creationId="{DE45677D-8419-4199-6116-03EF90A338F3}"/>
          </ac:spMkLst>
        </pc:spChg>
      </pc:sldChg>
      <pc:sldChg chg="addSp delSp modSp new del mod modAnim">
        <pc:chgData name="Mohannad Elhamod" userId="51b5e356-4b7f-4de6-9c43-27b5e4bfa86f" providerId="ADAL" clId="{B88C87FB-CC1D-4A13-B1ED-BB8ED98FE718}" dt="2023-09-14T20:32:40.029" v="7788" actId="47"/>
        <pc:sldMkLst>
          <pc:docMk/>
          <pc:sldMk cId="2159730684" sldId="307"/>
        </pc:sldMkLst>
        <pc:spChg chg="mod">
          <ac:chgData name="Mohannad Elhamod" userId="51b5e356-4b7f-4de6-9c43-27b5e4bfa86f" providerId="ADAL" clId="{B88C87FB-CC1D-4A13-B1ED-BB8ED98FE718}" dt="2023-09-14T20:16:04.421" v="7164" actId="20577"/>
          <ac:spMkLst>
            <pc:docMk/>
            <pc:sldMk cId="2159730684" sldId="307"/>
            <ac:spMk id="2" creationId="{25A3221F-ABDC-801A-F375-81E38D78A994}"/>
          </ac:spMkLst>
        </pc:spChg>
        <pc:spChg chg="del">
          <ac:chgData name="Mohannad Elhamod" userId="51b5e356-4b7f-4de6-9c43-27b5e4bfa86f" providerId="ADAL" clId="{B88C87FB-CC1D-4A13-B1ED-BB8ED98FE718}" dt="2023-09-13T21:57:33.821" v="2605" actId="22"/>
          <ac:spMkLst>
            <pc:docMk/>
            <pc:sldMk cId="2159730684" sldId="307"/>
            <ac:spMk id="3" creationId="{3544BD9A-C916-E5CA-49DD-60F1F7691B96}"/>
          </ac:spMkLst>
        </pc:spChg>
        <pc:spChg chg="add del mod">
          <ac:chgData name="Mohannad Elhamod" userId="51b5e356-4b7f-4de6-9c43-27b5e4bfa86f" providerId="ADAL" clId="{B88C87FB-CC1D-4A13-B1ED-BB8ED98FE718}" dt="2023-09-14T20:19:57.496" v="7166" actId="478"/>
          <ac:spMkLst>
            <pc:docMk/>
            <pc:sldMk cId="2159730684" sldId="307"/>
            <ac:spMk id="11" creationId="{C30ED2B6-1009-4D2A-9F7D-890F2B574EE6}"/>
          </ac:spMkLst>
        </pc:spChg>
        <pc:spChg chg="add mod">
          <ac:chgData name="Mohannad Elhamod" userId="51b5e356-4b7f-4de6-9c43-27b5e4bfa86f" providerId="ADAL" clId="{B88C87FB-CC1D-4A13-B1ED-BB8ED98FE718}" dt="2023-09-14T20:25:21.411" v="7525" actId="1076"/>
          <ac:spMkLst>
            <pc:docMk/>
            <pc:sldMk cId="2159730684" sldId="307"/>
            <ac:spMk id="12" creationId="{5E186240-EBB4-9F8B-5A4F-BCBCB8509118}"/>
          </ac:spMkLst>
        </pc:spChg>
        <pc:spChg chg="add mod">
          <ac:chgData name="Mohannad Elhamod" userId="51b5e356-4b7f-4de6-9c43-27b5e4bfa86f" providerId="ADAL" clId="{B88C87FB-CC1D-4A13-B1ED-BB8ED98FE718}" dt="2023-09-14T20:27:04.653" v="7570" actId="5793"/>
          <ac:spMkLst>
            <pc:docMk/>
            <pc:sldMk cId="2159730684" sldId="307"/>
            <ac:spMk id="14" creationId="{63BF0603-F16E-68E5-926E-C0AEFC758E87}"/>
          </ac:spMkLst>
        </pc:spChg>
        <pc:spChg chg="add mod">
          <ac:chgData name="Mohannad Elhamod" userId="51b5e356-4b7f-4de6-9c43-27b5e4bfa86f" providerId="ADAL" clId="{B88C87FB-CC1D-4A13-B1ED-BB8ED98FE718}" dt="2023-09-14T20:28:53.441" v="7625" actId="1076"/>
          <ac:spMkLst>
            <pc:docMk/>
            <pc:sldMk cId="2159730684" sldId="307"/>
            <ac:spMk id="16" creationId="{1933C4F7-13B6-8498-B1A7-409D75EC7B54}"/>
          </ac:spMkLst>
        </pc:spChg>
        <pc:spChg chg="add mod">
          <ac:chgData name="Mohannad Elhamod" userId="51b5e356-4b7f-4de6-9c43-27b5e4bfa86f" providerId="ADAL" clId="{B88C87FB-CC1D-4A13-B1ED-BB8ED98FE718}" dt="2023-09-14T20:28:49.365" v="7624" actId="1076"/>
          <ac:spMkLst>
            <pc:docMk/>
            <pc:sldMk cId="2159730684" sldId="307"/>
            <ac:spMk id="17" creationId="{E57AD08D-DF44-E5EA-66E8-9EEA1C625B4F}"/>
          </ac:spMkLst>
        </pc:spChg>
        <pc:spChg chg="add del mod">
          <ac:chgData name="Mohannad Elhamod" userId="51b5e356-4b7f-4de6-9c43-27b5e4bfa86f" providerId="ADAL" clId="{B88C87FB-CC1D-4A13-B1ED-BB8ED98FE718}" dt="2023-09-14T20:28:56.689" v="7627" actId="478"/>
          <ac:spMkLst>
            <pc:docMk/>
            <pc:sldMk cId="2159730684" sldId="307"/>
            <ac:spMk id="18" creationId="{2BBD761E-EBA7-F969-66EA-6AAEE9EF42CC}"/>
          </ac:spMkLst>
        </pc:spChg>
        <pc:picChg chg="add del mod ord">
          <ac:chgData name="Mohannad Elhamod" userId="51b5e356-4b7f-4de6-9c43-27b5e4bfa86f" providerId="ADAL" clId="{B88C87FB-CC1D-4A13-B1ED-BB8ED98FE718}" dt="2023-09-14T20:19:45.561" v="7165" actId="478"/>
          <ac:picMkLst>
            <pc:docMk/>
            <pc:sldMk cId="2159730684" sldId="307"/>
            <ac:picMk id="7" creationId="{A1972488-CC5D-61ED-E71C-C1E02B788483}"/>
          </ac:picMkLst>
        </pc:picChg>
        <pc:picChg chg="add mod">
          <ac:chgData name="Mohannad Elhamod" userId="51b5e356-4b7f-4de6-9c43-27b5e4bfa86f" providerId="ADAL" clId="{B88C87FB-CC1D-4A13-B1ED-BB8ED98FE718}" dt="2023-09-13T21:57:57.063" v="2608" actId="1076"/>
          <ac:picMkLst>
            <pc:docMk/>
            <pc:sldMk cId="2159730684" sldId="307"/>
            <ac:picMk id="9" creationId="{45BC1F45-7E36-6DDF-4832-E206D289DD38}"/>
          </ac:picMkLst>
        </pc:picChg>
        <pc:picChg chg="add mod">
          <ac:chgData name="Mohannad Elhamod" userId="51b5e356-4b7f-4de6-9c43-27b5e4bfa86f" providerId="ADAL" clId="{B88C87FB-CC1D-4A13-B1ED-BB8ED98FE718}" dt="2023-09-14T20:26:19.751" v="7536" actId="14100"/>
          <ac:picMkLst>
            <pc:docMk/>
            <pc:sldMk cId="2159730684" sldId="307"/>
            <ac:picMk id="13" creationId="{5E269BC4-1E9D-FAF8-68C7-2AA3B9C2B0E0}"/>
          </ac:picMkLst>
        </pc:picChg>
        <pc:picChg chg="add mod">
          <ac:chgData name="Mohannad Elhamod" userId="51b5e356-4b7f-4de6-9c43-27b5e4bfa86f" providerId="ADAL" clId="{B88C87FB-CC1D-4A13-B1ED-BB8ED98FE718}" dt="2023-09-14T20:27:42.930" v="7572" actId="1076"/>
          <ac:picMkLst>
            <pc:docMk/>
            <pc:sldMk cId="2159730684" sldId="307"/>
            <ac:picMk id="15" creationId="{0DAED8D2-6B4F-2739-B9FE-0E36B50B81BF}"/>
          </ac:picMkLst>
        </pc:picChg>
      </pc:sldChg>
      <pc:sldChg chg="add del">
        <pc:chgData name="Mohannad Elhamod" userId="51b5e356-4b7f-4de6-9c43-27b5e4bfa86f" providerId="ADAL" clId="{B88C87FB-CC1D-4A13-B1ED-BB8ED98FE718}" dt="2023-09-14T21:18:55.551" v="8329" actId="47"/>
        <pc:sldMkLst>
          <pc:docMk/>
          <pc:sldMk cId="2668249021" sldId="308"/>
        </pc:sldMkLst>
      </pc:sldChg>
      <pc:sldChg chg="modSp add del mod">
        <pc:chgData name="Mohannad Elhamod" userId="51b5e356-4b7f-4de6-9c43-27b5e4bfa86f" providerId="ADAL" clId="{B88C87FB-CC1D-4A13-B1ED-BB8ED98FE718}" dt="2023-09-14T19:34:18.513" v="6720" actId="47"/>
        <pc:sldMkLst>
          <pc:docMk/>
          <pc:sldMk cId="1121028548" sldId="309"/>
        </pc:sldMkLst>
        <pc:spChg chg="mod">
          <ac:chgData name="Mohannad Elhamod" userId="51b5e356-4b7f-4de6-9c43-27b5e4bfa86f" providerId="ADAL" clId="{B88C87FB-CC1D-4A13-B1ED-BB8ED98FE718}" dt="2023-09-13T22:26:24.540" v="2795" actId="20577"/>
          <ac:spMkLst>
            <pc:docMk/>
            <pc:sldMk cId="1121028548" sldId="309"/>
            <ac:spMk id="3" creationId="{A84A10FF-99D0-F6EB-3145-D09A94C2815A}"/>
          </ac:spMkLst>
        </pc:spChg>
      </pc:sldChg>
      <pc:sldChg chg="add del">
        <pc:chgData name="Mohannad Elhamod" userId="51b5e356-4b7f-4de6-9c43-27b5e4bfa86f" providerId="ADAL" clId="{B88C87FB-CC1D-4A13-B1ED-BB8ED98FE718}" dt="2023-09-13T22:23:52.948" v="2647"/>
        <pc:sldMkLst>
          <pc:docMk/>
          <pc:sldMk cId="1877672255" sldId="309"/>
        </pc:sldMkLst>
      </pc:sldChg>
      <pc:sldChg chg="addSp delSp modSp add mod ord">
        <pc:chgData name="Mohannad Elhamod" userId="51b5e356-4b7f-4de6-9c43-27b5e4bfa86f" providerId="ADAL" clId="{B88C87FB-CC1D-4A13-B1ED-BB8ED98FE718}" dt="2023-09-18T15:48:52.062" v="10478"/>
        <pc:sldMkLst>
          <pc:docMk/>
          <pc:sldMk cId="720094921" sldId="310"/>
        </pc:sldMkLst>
        <pc:spChg chg="mod">
          <ac:chgData name="Mohannad Elhamod" userId="51b5e356-4b7f-4de6-9c43-27b5e4bfa86f" providerId="ADAL" clId="{B88C87FB-CC1D-4A13-B1ED-BB8ED98FE718}" dt="2023-09-14T20:25:49.849" v="7530" actId="20577"/>
          <ac:spMkLst>
            <pc:docMk/>
            <pc:sldMk cId="720094921" sldId="310"/>
            <ac:spMk id="2" creationId="{25A3221F-ABDC-801A-F375-81E38D78A994}"/>
          </ac:spMkLst>
        </pc:spChg>
        <pc:spChg chg="mod">
          <ac:chgData name="Mohannad Elhamod" userId="51b5e356-4b7f-4de6-9c43-27b5e4bfa86f" providerId="ADAL" clId="{B88C87FB-CC1D-4A13-B1ED-BB8ED98FE718}" dt="2023-09-18T15:48:52.062" v="10478"/>
          <ac:spMkLst>
            <pc:docMk/>
            <pc:sldMk cId="720094921" sldId="310"/>
            <ac:spMk id="5" creationId="{786EEFAC-15AC-67F6-535D-4FA08AB45DA8}"/>
          </ac:spMkLst>
        </pc:spChg>
        <pc:spChg chg="add del mod">
          <ac:chgData name="Mohannad Elhamod" userId="51b5e356-4b7f-4de6-9c43-27b5e4bfa86f" providerId="ADAL" clId="{B88C87FB-CC1D-4A13-B1ED-BB8ED98FE718}" dt="2023-09-14T15:22:53.931" v="2908" actId="22"/>
          <ac:spMkLst>
            <pc:docMk/>
            <pc:sldMk cId="720094921" sldId="310"/>
            <ac:spMk id="6" creationId="{DCF68A20-9D0E-5EB8-ED04-2BB1228C2FE9}"/>
          </ac:spMkLst>
        </pc:spChg>
        <pc:spChg chg="add del mod">
          <ac:chgData name="Mohannad Elhamod" userId="51b5e356-4b7f-4de6-9c43-27b5e4bfa86f" providerId="ADAL" clId="{B88C87FB-CC1D-4A13-B1ED-BB8ED98FE718}" dt="2023-09-14T20:25:43.929" v="7529" actId="478"/>
          <ac:spMkLst>
            <pc:docMk/>
            <pc:sldMk cId="720094921" sldId="310"/>
            <ac:spMk id="11" creationId="{5FA568C9-BFC2-043F-91AB-CAA57D6EB5D6}"/>
          </ac:spMkLst>
        </pc:spChg>
        <pc:spChg chg="add del mod">
          <ac:chgData name="Mohannad Elhamod" userId="51b5e356-4b7f-4de6-9c43-27b5e4bfa86f" providerId="ADAL" clId="{B88C87FB-CC1D-4A13-B1ED-BB8ED98FE718}" dt="2023-09-14T15:24:26.413" v="2929" actId="478"/>
          <ac:spMkLst>
            <pc:docMk/>
            <pc:sldMk cId="720094921" sldId="310"/>
            <ac:spMk id="13" creationId="{5B7256D8-537A-4053-9035-D7F005E52A99}"/>
          </ac:spMkLst>
        </pc:spChg>
        <pc:spChg chg="add del mod">
          <ac:chgData name="Mohannad Elhamod" userId="51b5e356-4b7f-4de6-9c43-27b5e4bfa86f" providerId="ADAL" clId="{B88C87FB-CC1D-4A13-B1ED-BB8ED98FE718}" dt="2023-09-14T15:24:29.008" v="2930" actId="478"/>
          <ac:spMkLst>
            <pc:docMk/>
            <pc:sldMk cId="720094921" sldId="310"/>
            <ac:spMk id="16" creationId="{F1723CE0-015B-481D-49B7-E54CF1AF4606}"/>
          </ac:spMkLst>
        </pc:spChg>
        <pc:spChg chg="add mod ord">
          <ac:chgData name="Mohannad Elhamod" userId="51b5e356-4b7f-4de6-9c43-27b5e4bfa86f" providerId="ADAL" clId="{B88C87FB-CC1D-4A13-B1ED-BB8ED98FE718}" dt="2023-09-14T20:24:48.269" v="7518" actId="115"/>
          <ac:spMkLst>
            <pc:docMk/>
            <pc:sldMk cId="720094921" sldId="310"/>
            <ac:spMk id="19" creationId="{47C460DE-A0F1-E048-71E8-7CC0691BFA18}"/>
          </ac:spMkLst>
        </pc:spChg>
        <pc:spChg chg="add mod">
          <ac:chgData name="Mohannad Elhamod" userId="51b5e356-4b7f-4de6-9c43-27b5e4bfa86f" providerId="ADAL" clId="{B88C87FB-CC1D-4A13-B1ED-BB8ED98FE718}" dt="2023-09-14T20:32:53.483" v="7789" actId="1076"/>
          <ac:spMkLst>
            <pc:docMk/>
            <pc:sldMk cId="720094921" sldId="310"/>
            <ac:spMk id="20" creationId="{32815F43-1E16-5B48-A5F0-01260EEAAB67}"/>
          </ac:spMkLst>
        </pc:spChg>
        <pc:picChg chg="del">
          <ac:chgData name="Mohannad Elhamod" userId="51b5e356-4b7f-4de6-9c43-27b5e4bfa86f" providerId="ADAL" clId="{B88C87FB-CC1D-4A13-B1ED-BB8ED98FE718}" dt="2023-09-14T15:22:47.031" v="2907" actId="478"/>
          <ac:picMkLst>
            <pc:docMk/>
            <pc:sldMk cId="720094921" sldId="310"/>
            <ac:picMk id="7" creationId="{A1972488-CC5D-61ED-E71C-C1E02B788483}"/>
          </ac:picMkLst>
        </pc:picChg>
        <pc:picChg chg="del">
          <ac:chgData name="Mohannad Elhamod" userId="51b5e356-4b7f-4de6-9c43-27b5e4bfa86f" providerId="ADAL" clId="{B88C87FB-CC1D-4A13-B1ED-BB8ED98FE718}" dt="2023-09-14T15:22:47.031" v="2907" actId="478"/>
          <ac:picMkLst>
            <pc:docMk/>
            <pc:sldMk cId="720094921" sldId="310"/>
            <ac:picMk id="9" creationId="{45BC1F45-7E36-6DDF-4832-E206D289DD38}"/>
          </ac:picMkLst>
        </pc:picChg>
        <pc:picChg chg="add del mod ord">
          <ac:chgData name="Mohannad Elhamod" userId="51b5e356-4b7f-4de6-9c43-27b5e4bfa86f" providerId="ADAL" clId="{B88C87FB-CC1D-4A13-B1ED-BB8ED98FE718}" dt="2023-09-14T15:23:38.331" v="2914" actId="478"/>
          <ac:picMkLst>
            <pc:docMk/>
            <pc:sldMk cId="720094921" sldId="310"/>
            <ac:picMk id="10" creationId="{199A03EE-EAF8-D184-DA20-9943681D8C52}"/>
          </ac:picMkLst>
        </pc:picChg>
        <pc:picChg chg="add mod">
          <ac:chgData name="Mohannad Elhamod" userId="51b5e356-4b7f-4de6-9c43-27b5e4bfa86f" providerId="ADAL" clId="{B88C87FB-CC1D-4A13-B1ED-BB8ED98FE718}" dt="2023-09-14T20:24:00.645" v="7488" actId="1076"/>
          <ac:picMkLst>
            <pc:docMk/>
            <pc:sldMk cId="720094921" sldId="310"/>
            <ac:picMk id="15" creationId="{37B7BDDE-6F36-2427-4E01-7A2FC8B87980}"/>
          </ac:picMkLst>
        </pc:picChg>
        <pc:picChg chg="add mod">
          <ac:chgData name="Mohannad Elhamod" userId="51b5e356-4b7f-4de6-9c43-27b5e4bfa86f" providerId="ADAL" clId="{B88C87FB-CC1D-4A13-B1ED-BB8ED98FE718}" dt="2023-09-14T20:25:25.448" v="7526" actId="1076"/>
          <ac:picMkLst>
            <pc:docMk/>
            <pc:sldMk cId="720094921" sldId="310"/>
            <ac:picMk id="18" creationId="{CAB8D835-820D-7272-91CC-74AB31AE6B27}"/>
          </ac:picMkLst>
        </pc:picChg>
      </pc:sldChg>
      <pc:sldChg chg="addSp delSp modSp add del mod">
        <pc:chgData name="Mohannad Elhamod" userId="51b5e356-4b7f-4de6-9c43-27b5e4bfa86f" providerId="ADAL" clId="{B88C87FB-CC1D-4A13-B1ED-BB8ED98FE718}" dt="2023-09-14T20:42:48.659" v="7950" actId="47"/>
        <pc:sldMkLst>
          <pc:docMk/>
          <pc:sldMk cId="2535488765" sldId="311"/>
        </pc:sldMkLst>
        <pc:spChg chg="add mod">
          <ac:chgData name="Mohannad Elhamod" userId="51b5e356-4b7f-4de6-9c43-27b5e4bfa86f" providerId="ADAL" clId="{B88C87FB-CC1D-4A13-B1ED-BB8ED98FE718}" dt="2023-09-14T15:32:56.529" v="2977" actId="1076"/>
          <ac:spMkLst>
            <pc:docMk/>
            <pc:sldMk cId="2535488765" sldId="311"/>
            <ac:spMk id="7" creationId="{22359AB5-41DF-44DE-DB4E-FEBD9CEFE3CF}"/>
          </ac:spMkLst>
        </pc:spChg>
        <pc:spChg chg="add mod">
          <ac:chgData name="Mohannad Elhamod" userId="51b5e356-4b7f-4de6-9c43-27b5e4bfa86f" providerId="ADAL" clId="{B88C87FB-CC1D-4A13-B1ED-BB8ED98FE718}" dt="2023-09-14T15:35:22.321" v="3025" actId="20577"/>
          <ac:spMkLst>
            <pc:docMk/>
            <pc:sldMk cId="2535488765" sldId="311"/>
            <ac:spMk id="10" creationId="{64A89FF5-AC0A-D458-E22C-7CC2F163D7B9}"/>
          </ac:spMkLst>
        </pc:spChg>
        <pc:picChg chg="add mod">
          <ac:chgData name="Mohannad Elhamod" userId="51b5e356-4b7f-4de6-9c43-27b5e4bfa86f" providerId="ADAL" clId="{B88C87FB-CC1D-4A13-B1ED-BB8ED98FE718}" dt="2023-09-14T15:32:57.737" v="2978" actId="1076"/>
          <ac:picMkLst>
            <pc:docMk/>
            <pc:sldMk cId="2535488765" sldId="311"/>
            <ac:picMk id="6" creationId="{44844187-BD26-A731-100E-BD8BE6447E92}"/>
          </ac:picMkLst>
        </pc:picChg>
        <pc:picChg chg="add mod">
          <ac:chgData name="Mohannad Elhamod" userId="51b5e356-4b7f-4de6-9c43-27b5e4bfa86f" providerId="ADAL" clId="{B88C87FB-CC1D-4A13-B1ED-BB8ED98FE718}" dt="2023-09-14T15:34:24.804" v="2983" actId="14100"/>
          <ac:picMkLst>
            <pc:docMk/>
            <pc:sldMk cId="2535488765" sldId="311"/>
            <ac:picMk id="9" creationId="{14314664-D783-9B21-015D-F4D17C4F1DC5}"/>
          </ac:picMkLst>
        </pc:picChg>
        <pc:picChg chg="add mod">
          <ac:chgData name="Mohannad Elhamod" userId="51b5e356-4b7f-4de6-9c43-27b5e4bfa86f" providerId="ADAL" clId="{B88C87FB-CC1D-4A13-B1ED-BB8ED98FE718}" dt="2023-09-14T15:36:29.817" v="3029" actId="1076"/>
          <ac:picMkLst>
            <pc:docMk/>
            <pc:sldMk cId="2535488765" sldId="311"/>
            <ac:picMk id="13" creationId="{C9CDBA13-C2D7-6A21-EF1A-9F34D4BB9A85}"/>
          </ac:picMkLst>
        </pc:picChg>
        <pc:picChg chg="del">
          <ac:chgData name="Mohannad Elhamod" userId="51b5e356-4b7f-4de6-9c43-27b5e4bfa86f" providerId="ADAL" clId="{B88C87FB-CC1D-4A13-B1ED-BB8ED98FE718}" dt="2023-09-14T15:30:45.780" v="2936" actId="478"/>
          <ac:picMkLst>
            <pc:docMk/>
            <pc:sldMk cId="2535488765" sldId="311"/>
            <ac:picMk id="15" creationId="{37B7BDDE-6F36-2427-4E01-7A2FC8B87980}"/>
          </ac:picMkLst>
        </pc:picChg>
        <pc:picChg chg="add mod">
          <ac:chgData name="Mohannad Elhamod" userId="51b5e356-4b7f-4de6-9c43-27b5e4bfa86f" providerId="ADAL" clId="{B88C87FB-CC1D-4A13-B1ED-BB8ED98FE718}" dt="2023-09-14T15:39:21.247" v="3040" actId="1076"/>
          <ac:picMkLst>
            <pc:docMk/>
            <pc:sldMk cId="2535488765" sldId="311"/>
            <ac:picMk id="16" creationId="{8857C86C-F720-BC19-3943-9A87F92CD4FB}"/>
          </ac:picMkLst>
        </pc:picChg>
        <pc:picChg chg="del">
          <ac:chgData name="Mohannad Elhamod" userId="51b5e356-4b7f-4de6-9c43-27b5e4bfa86f" providerId="ADAL" clId="{B88C87FB-CC1D-4A13-B1ED-BB8ED98FE718}" dt="2023-09-14T15:30:45.780" v="2936" actId="478"/>
          <ac:picMkLst>
            <pc:docMk/>
            <pc:sldMk cId="2535488765" sldId="311"/>
            <ac:picMk id="18" creationId="{CAB8D835-820D-7272-91CC-74AB31AE6B27}"/>
          </ac:picMkLst>
        </pc:picChg>
        <pc:picChg chg="add mod">
          <ac:chgData name="Mohannad Elhamod" userId="51b5e356-4b7f-4de6-9c43-27b5e4bfa86f" providerId="ADAL" clId="{B88C87FB-CC1D-4A13-B1ED-BB8ED98FE718}" dt="2023-09-14T15:38:23.634" v="3036" actId="1076"/>
          <ac:picMkLst>
            <pc:docMk/>
            <pc:sldMk cId="2535488765" sldId="311"/>
            <ac:picMk id="19" creationId="{E0882F41-A982-CAFD-9785-BD787E16921B}"/>
          </ac:picMkLst>
        </pc:picChg>
        <pc:picChg chg="add mod">
          <ac:chgData name="Mohannad Elhamod" userId="51b5e356-4b7f-4de6-9c43-27b5e4bfa86f" providerId="ADAL" clId="{B88C87FB-CC1D-4A13-B1ED-BB8ED98FE718}" dt="2023-09-14T15:39:20.280" v="3039" actId="1076"/>
          <ac:picMkLst>
            <pc:docMk/>
            <pc:sldMk cId="2535488765" sldId="311"/>
            <ac:picMk id="21" creationId="{EC181762-0AA1-22DB-F82D-51BC2DE21D9B}"/>
          </ac:picMkLst>
        </pc:picChg>
      </pc:sldChg>
      <pc:sldChg chg="modSp add mod ord modNotesTx">
        <pc:chgData name="Mohannad Elhamod" userId="51b5e356-4b7f-4de6-9c43-27b5e4bfa86f" providerId="ADAL" clId="{B88C87FB-CC1D-4A13-B1ED-BB8ED98FE718}" dt="2023-09-14T17:02:52.231" v="3934"/>
        <pc:sldMkLst>
          <pc:docMk/>
          <pc:sldMk cId="3572604749" sldId="312"/>
        </pc:sldMkLst>
        <pc:spChg chg="mod">
          <ac:chgData name="Mohannad Elhamod" userId="51b5e356-4b7f-4de6-9c43-27b5e4bfa86f" providerId="ADAL" clId="{B88C87FB-CC1D-4A13-B1ED-BB8ED98FE718}" dt="2023-09-14T16:31:49.587" v="3321"/>
          <ac:spMkLst>
            <pc:docMk/>
            <pc:sldMk cId="3572604749" sldId="312"/>
            <ac:spMk id="2" creationId="{FB045C16-3C48-914A-87B5-81D162BE3F85}"/>
          </ac:spMkLst>
        </pc:spChg>
        <pc:spChg chg="mod">
          <ac:chgData name="Mohannad Elhamod" userId="51b5e356-4b7f-4de6-9c43-27b5e4bfa86f" providerId="ADAL" clId="{B88C87FB-CC1D-4A13-B1ED-BB8ED98FE718}" dt="2023-09-14T17:02:52.231" v="3934"/>
          <ac:spMkLst>
            <pc:docMk/>
            <pc:sldMk cId="3572604749" sldId="312"/>
            <ac:spMk id="5" creationId="{E3836FB4-720C-0E41-BD00-5E361110EF12}"/>
          </ac:spMkLst>
        </pc:spChg>
      </pc:sldChg>
      <pc:sldChg chg="addSp delSp modSp add mod delAnim modAnim modNotesTx">
        <pc:chgData name="Mohannad Elhamod" userId="51b5e356-4b7f-4de6-9c43-27b5e4bfa86f" providerId="ADAL" clId="{B88C87FB-CC1D-4A13-B1ED-BB8ED98FE718}" dt="2023-09-18T15:52:04.233" v="10557" actId="1076"/>
        <pc:sldMkLst>
          <pc:docMk/>
          <pc:sldMk cId="2967216946" sldId="313"/>
        </pc:sldMkLst>
        <pc:spChg chg="add del mod">
          <ac:chgData name="Mohannad Elhamod" userId="51b5e356-4b7f-4de6-9c43-27b5e4bfa86f" providerId="ADAL" clId="{B88C87FB-CC1D-4A13-B1ED-BB8ED98FE718}" dt="2023-09-14T17:14:42.372" v="4394"/>
          <ac:spMkLst>
            <pc:docMk/>
            <pc:sldMk cId="2967216946" sldId="313"/>
            <ac:spMk id="3" creationId="{7900B3E1-6A2C-AFD9-10C5-184918DA32B2}"/>
          </ac:spMkLst>
        </pc:spChg>
        <pc:spChg chg="mod">
          <ac:chgData name="Mohannad Elhamod" userId="51b5e356-4b7f-4de6-9c43-27b5e4bfa86f" providerId="ADAL" clId="{B88C87FB-CC1D-4A13-B1ED-BB8ED98FE718}" dt="2023-09-14T17:02:54.504" v="3935"/>
          <ac:spMkLst>
            <pc:docMk/>
            <pc:sldMk cId="2967216946" sldId="313"/>
            <ac:spMk id="5" creationId="{E3836FB4-720C-0E41-BD00-5E361110EF12}"/>
          </ac:spMkLst>
        </pc:spChg>
        <pc:spChg chg="del">
          <ac:chgData name="Mohannad Elhamod" userId="51b5e356-4b7f-4de6-9c43-27b5e4bfa86f" providerId="ADAL" clId="{B88C87FB-CC1D-4A13-B1ED-BB8ED98FE718}" dt="2023-09-14T17:01:31.656" v="3855" actId="478"/>
          <ac:spMkLst>
            <pc:docMk/>
            <pc:sldMk cId="2967216946" sldId="313"/>
            <ac:spMk id="6" creationId="{59BC239E-7C29-CB82-022F-8017B4155F3C}"/>
          </ac:spMkLst>
        </pc:spChg>
        <pc:spChg chg="add mod">
          <ac:chgData name="Mohannad Elhamod" userId="51b5e356-4b7f-4de6-9c43-27b5e4bfa86f" providerId="ADAL" clId="{B88C87FB-CC1D-4A13-B1ED-BB8ED98FE718}" dt="2023-09-18T15:51:57.559" v="10555" actId="1076"/>
          <ac:spMkLst>
            <pc:docMk/>
            <pc:sldMk cId="2967216946" sldId="313"/>
            <ac:spMk id="7" creationId="{48D6C46A-B0CB-1926-7F1C-530BB0729ACD}"/>
          </ac:spMkLst>
        </pc:spChg>
        <pc:spChg chg="add mod">
          <ac:chgData name="Mohannad Elhamod" userId="51b5e356-4b7f-4de6-9c43-27b5e4bfa86f" providerId="ADAL" clId="{B88C87FB-CC1D-4A13-B1ED-BB8ED98FE718}" dt="2023-09-18T15:52:04.233" v="10557" actId="1076"/>
          <ac:spMkLst>
            <pc:docMk/>
            <pc:sldMk cId="2967216946" sldId="313"/>
            <ac:spMk id="8" creationId="{B291293F-8740-B22E-B65F-81237257CB22}"/>
          </ac:spMkLst>
        </pc:spChg>
        <pc:spChg chg="del">
          <ac:chgData name="Mohannad Elhamod" userId="51b5e356-4b7f-4de6-9c43-27b5e4bfa86f" providerId="ADAL" clId="{B88C87FB-CC1D-4A13-B1ED-BB8ED98FE718}" dt="2023-09-14T17:01:35.488" v="3856" actId="478"/>
          <ac:spMkLst>
            <pc:docMk/>
            <pc:sldMk cId="2967216946" sldId="313"/>
            <ac:spMk id="9" creationId="{0FDD3CAE-9D31-EE72-9A58-4E44B8C7A976}"/>
          </ac:spMkLst>
        </pc:spChg>
        <pc:picChg chg="del">
          <ac:chgData name="Mohannad Elhamod" userId="51b5e356-4b7f-4de6-9c43-27b5e4bfa86f" providerId="ADAL" clId="{B88C87FB-CC1D-4A13-B1ED-BB8ED98FE718}" dt="2023-09-14T16:36:46.883" v="3400" actId="478"/>
          <ac:picMkLst>
            <pc:docMk/>
            <pc:sldMk cId="2967216946" sldId="313"/>
            <ac:picMk id="11" creationId="{749094D2-60D9-0B94-67AF-081CB40862EF}"/>
          </ac:picMkLst>
        </pc:picChg>
        <pc:picChg chg="del">
          <ac:chgData name="Mohannad Elhamod" userId="51b5e356-4b7f-4de6-9c43-27b5e4bfa86f" providerId="ADAL" clId="{B88C87FB-CC1D-4A13-B1ED-BB8ED98FE718}" dt="2023-09-14T16:36:46.883" v="3400" actId="478"/>
          <ac:picMkLst>
            <pc:docMk/>
            <pc:sldMk cId="2967216946" sldId="313"/>
            <ac:picMk id="1026" creationId="{8D536FBB-BDF4-E8EF-C05D-FC2FDB12BA2F}"/>
          </ac:picMkLst>
        </pc:picChg>
      </pc:sldChg>
      <pc:sldChg chg="addSp delSp modSp add mod delAnim modAnim">
        <pc:chgData name="Mohannad Elhamod" userId="51b5e356-4b7f-4de6-9c43-27b5e4bfa86f" providerId="ADAL" clId="{B88C87FB-CC1D-4A13-B1ED-BB8ED98FE718}" dt="2023-09-14T17:13:52.715" v="4376"/>
        <pc:sldMkLst>
          <pc:docMk/>
          <pc:sldMk cId="3147041684" sldId="314"/>
        </pc:sldMkLst>
        <pc:spChg chg="mod">
          <ac:chgData name="Mohannad Elhamod" userId="51b5e356-4b7f-4de6-9c43-27b5e4bfa86f" providerId="ADAL" clId="{B88C87FB-CC1D-4A13-B1ED-BB8ED98FE718}" dt="2023-09-14T16:47:12.271" v="3569" actId="1076"/>
          <ac:spMkLst>
            <pc:docMk/>
            <pc:sldMk cId="3147041684" sldId="314"/>
            <ac:spMk id="3" creationId="{7900B3E1-6A2C-AFD9-10C5-184918DA32B2}"/>
          </ac:spMkLst>
        </pc:spChg>
        <pc:spChg chg="mod">
          <ac:chgData name="Mohannad Elhamod" userId="51b5e356-4b7f-4de6-9c43-27b5e4bfa86f" providerId="ADAL" clId="{B88C87FB-CC1D-4A13-B1ED-BB8ED98FE718}" dt="2023-09-14T17:02:56.655" v="3936"/>
          <ac:spMkLst>
            <pc:docMk/>
            <pc:sldMk cId="3147041684" sldId="314"/>
            <ac:spMk id="5" creationId="{E3836FB4-720C-0E41-BD00-5E361110EF12}"/>
          </ac:spMkLst>
        </pc:spChg>
        <pc:spChg chg="del">
          <ac:chgData name="Mohannad Elhamod" userId="51b5e356-4b7f-4de6-9c43-27b5e4bfa86f" providerId="ADAL" clId="{B88C87FB-CC1D-4A13-B1ED-BB8ED98FE718}" dt="2023-09-14T16:50:51.211" v="3572" actId="478"/>
          <ac:spMkLst>
            <pc:docMk/>
            <pc:sldMk cId="3147041684" sldId="314"/>
            <ac:spMk id="6" creationId="{59BC239E-7C29-CB82-022F-8017B4155F3C}"/>
          </ac:spMkLst>
        </pc:spChg>
        <pc:spChg chg="del">
          <ac:chgData name="Mohannad Elhamod" userId="51b5e356-4b7f-4de6-9c43-27b5e4bfa86f" providerId="ADAL" clId="{B88C87FB-CC1D-4A13-B1ED-BB8ED98FE718}" dt="2023-09-14T16:46:36.722" v="3541" actId="478"/>
          <ac:spMkLst>
            <pc:docMk/>
            <pc:sldMk cId="3147041684" sldId="314"/>
            <ac:spMk id="7" creationId="{48D6C46A-B0CB-1926-7F1C-530BB0729ACD}"/>
          </ac:spMkLst>
        </pc:spChg>
        <pc:spChg chg="del">
          <ac:chgData name="Mohannad Elhamod" userId="51b5e356-4b7f-4de6-9c43-27b5e4bfa86f" providerId="ADAL" clId="{B88C87FB-CC1D-4A13-B1ED-BB8ED98FE718}" dt="2023-09-14T16:46:21.623" v="3516" actId="478"/>
          <ac:spMkLst>
            <pc:docMk/>
            <pc:sldMk cId="3147041684" sldId="314"/>
            <ac:spMk id="8" creationId="{B291293F-8740-B22E-B65F-81237257CB22}"/>
          </ac:spMkLst>
        </pc:spChg>
        <pc:spChg chg="mod">
          <ac:chgData name="Mohannad Elhamod" userId="51b5e356-4b7f-4de6-9c43-27b5e4bfa86f" providerId="ADAL" clId="{B88C87FB-CC1D-4A13-B1ED-BB8ED98FE718}" dt="2023-09-14T16:51:02.856" v="3575" actId="164"/>
          <ac:spMkLst>
            <pc:docMk/>
            <pc:sldMk cId="3147041684" sldId="314"/>
            <ac:spMk id="9" creationId="{0FDD3CAE-9D31-EE72-9A58-4E44B8C7A976}"/>
          </ac:spMkLst>
        </pc:spChg>
        <pc:spChg chg="add mod">
          <ac:chgData name="Mohannad Elhamod" userId="51b5e356-4b7f-4de6-9c43-27b5e4bfa86f" providerId="ADAL" clId="{B88C87FB-CC1D-4A13-B1ED-BB8ED98FE718}" dt="2023-09-14T16:47:15.512" v="3570" actId="1076"/>
          <ac:spMkLst>
            <pc:docMk/>
            <pc:sldMk cId="3147041684" sldId="314"/>
            <ac:spMk id="10" creationId="{17910FF5-E707-F427-6D6B-B6602E1F1957}"/>
          </ac:spMkLst>
        </pc:spChg>
        <pc:spChg chg="add mod">
          <ac:chgData name="Mohannad Elhamod" userId="51b5e356-4b7f-4de6-9c43-27b5e4bfa86f" providerId="ADAL" clId="{B88C87FB-CC1D-4A13-B1ED-BB8ED98FE718}" dt="2023-09-14T16:47:19.784" v="3571" actId="1076"/>
          <ac:spMkLst>
            <pc:docMk/>
            <pc:sldMk cId="3147041684" sldId="314"/>
            <ac:spMk id="11" creationId="{C9ABD079-B943-BE28-9D71-A54D13B49078}"/>
          </ac:spMkLst>
        </pc:spChg>
        <pc:spChg chg="add del mod">
          <ac:chgData name="Mohannad Elhamod" userId="51b5e356-4b7f-4de6-9c43-27b5e4bfa86f" providerId="ADAL" clId="{B88C87FB-CC1D-4A13-B1ED-BB8ED98FE718}" dt="2023-09-14T17:13:52.715" v="4376"/>
          <ac:spMkLst>
            <pc:docMk/>
            <pc:sldMk cId="3147041684" sldId="314"/>
            <ac:spMk id="14" creationId="{ED57E8C2-A8D5-700C-183C-F7860091C638}"/>
          </ac:spMkLst>
        </pc:spChg>
        <pc:grpChg chg="add mod">
          <ac:chgData name="Mohannad Elhamod" userId="51b5e356-4b7f-4de6-9c43-27b5e4bfa86f" providerId="ADAL" clId="{B88C87FB-CC1D-4A13-B1ED-BB8ED98FE718}" dt="2023-09-14T16:51:15.320" v="3577" actId="1076"/>
          <ac:grpSpMkLst>
            <pc:docMk/>
            <pc:sldMk cId="3147041684" sldId="314"/>
            <ac:grpSpMk id="13" creationId="{4F7D2237-F6C1-3D33-7760-F3E8684C1BA8}"/>
          </ac:grpSpMkLst>
        </pc:grpChg>
        <pc:picChg chg="add mod">
          <ac:chgData name="Mohannad Elhamod" userId="51b5e356-4b7f-4de6-9c43-27b5e4bfa86f" providerId="ADAL" clId="{B88C87FB-CC1D-4A13-B1ED-BB8ED98FE718}" dt="2023-09-14T16:51:02.856" v="3575" actId="164"/>
          <ac:picMkLst>
            <pc:docMk/>
            <pc:sldMk cId="3147041684" sldId="314"/>
            <ac:picMk id="12" creationId="{B96E4929-832C-C533-46EA-244D07F84D40}"/>
          </ac:picMkLst>
        </pc:picChg>
      </pc:sldChg>
      <pc:sldChg chg="addSp delSp modSp add mod delAnim modAnim modNotesTx">
        <pc:chgData name="Mohannad Elhamod" userId="51b5e356-4b7f-4de6-9c43-27b5e4bfa86f" providerId="ADAL" clId="{B88C87FB-CC1D-4A13-B1ED-BB8ED98FE718}" dt="2023-09-14T17:08:47.417" v="3991" actId="1076"/>
        <pc:sldMkLst>
          <pc:docMk/>
          <pc:sldMk cId="3424432402" sldId="315"/>
        </pc:sldMkLst>
        <pc:spChg chg="mod">
          <ac:chgData name="Mohannad Elhamod" userId="51b5e356-4b7f-4de6-9c43-27b5e4bfa86f" providerId="ADAL" clId="{B88C87FB-CC1D-4A13-B1ED-BB8ED98FE718}" dt="2023-09-14T16:58:35.041" v="3719" actId="164"/>
          <ac:spMkLst>
            <pc:docMk/>
            <pc:sldMk cId="3424432402" sldId="315"/>
            <ac:spMk id="3" creationId="{7900B3E1-6A2C-AFD9-10C5-184918DA32B2}"/>
          </ac:spMkLst>
        </pc:spChg>
        <pc:spChg chg="mod">
          <ac:chgData name="Mohannad Elhamod" userId="51b5e356-4b7f-4de6-9c43-27b5e4bfa86f" providerId="ADAL" clId="{B88C87FB-CC1D-4A13-B1ED-BB8ED98FE718}" dt="2023-09-14T17:02:59.675" v="3937"/>
          <ac:spMkLst>
            <pc:docMk/>
            <pc:sldMk cId="3424432402" sldId="315"/>
            <ac:spMk id="5" creationId="{E3836FB4-720C-0E41-BD00-5E361110EF12}"/>
          </ac:spMkLst>
        </pc:spChg>
        <pc:spChg chg="add mod">
          <ac:chgData name="Mohannad Elhamod" userId="51b5e356-4b7f-4de6-9c43-27b5e4bfa86f" providerId="ADAL" clId="{B88C87FB-CC1D-4A13-B1ED-BB8ED98FE718}" dt="2023-09-14T16:58:35.041" v="3719" actId="164"/>
          <ac:spMkLst>
            <pc:docMk/>
            <pc:sldMk cId="3424432402" sldId="315"/>
            <ac:spMk id="6" creationId="{C46D2320-1BEE-CE10-0370-1E7D02E732C3}"/>
          </ac:spMkLst>
        </pc:spChg>
        <pc:spChg chg="add mod">
          <ac:chgData name="Mohannad Elhamod" userId="51b5e356-4b7f-4de6-9c43-27b5e4bfa86f" providerId="ADAL" clId="{B88C87FB-CC1D-4A13-B1ED-BB8ED98FE718}" dt="2023-09-14T16:58:47.151" v="3723" actId="1076"/>
          <ac:spMkLst>
            <pc:docMk/>
            <pc:sldMk cId="3424432402" sldId="315"/>
            <ac:spMk id="7" creationId="{02D0B3F9-8DF8-8E78-3FA9-DB04464CD25B}"/>
          </ac:spMkLst>
        </pc:spChg>
        <pc:spChg chg="add mod">
          <ac:chgData name="Mohannad Elhamod" userId="51b5e356-4b7f-4de6-9c43-27b5e4bfa86f" providerId="ADAL" clId="{B88C87FB-CC1D-4A13-B1ED-BB8ED98FE718}" dt="2023-09-14T16:58:35.041" v="3719" actId="164"/>
          <ac:spMkLst>
            <pc:docMk/>
            <pc:sldMk cId="3424432402" sldId="315"/>
            <ac:spMk id="8" creationId="{B8FDBE9F-A0CA-486D-D346-5B4AE03A414B}"/>
          </ac:spMkLst>
        </pc:spChg>
        <pc:spChg chg="del">
          <ac:chgData name="Mohannad Elhamod" userId="51b5e356-4b7f-4de6-9c43-27b5e4bfa86f" providerId="ADAL" clId="{B88C87FB-CC1D-4A13-B1ED-BB8ED98FE718}" dt="2023-09-14T16:56:44.588" v="3638" actId="478"/>
          <ac:spMkLst>
            <pc:docMk/>
            <pc:sldMk cId="3424432402" sldId="315"/>
            <ac:spMk id="10" creationId="{17910FF5-E707-F427-6D6B-B6602E1F1957}"/>
          </ac:spMkLst>
        </pc:spChg>
        <pc:spChg chg="del">
          <ac:chgData name="Mohannad Elhamod" userId="51b5e356-4b7f-4de6-9c43-27b5e4bfa86f" providerId="ADAL" clId="{B88C87FB-CC1D-4A13-B1ED-BB8ED98FE718}" dt="2023-09-14T16:56:47.660" v="3639" actId="478"/>
          <ac:spMkLst>
            <pc:docMk/>
            <pc:sldMk cId="3424432402" sldId="315"/>
            <ac:spMk id="11" creationId="{C9ABD079-B943-BE28-9D71-A54D13B49078}"/>
          </ac:spMkLst>
        </pc:spChg>
        <pc:spChg chg="add mod">
          <ac:chgData name="Mohannad Elhamod" userId="51b5e356-4b7f-4de6-9c43-27b5e4bfa86f" providerId="ADAL" clId="{B88C87FB-CC1D-4A13-B1ED-BB8ED98FE718}" dt="2023-09-14T17:07:58.619" v="3938" actId="20577"/>
          <ac:spMkLst>
            <pc:docMk/>
            <pc:sldMk cId="3424432402" sldId="315"/>
            <ac:spMk id="14" creationId="{86C1D0F9-2CD4-8F30-F618-AA386F5B1EBE}"/>
          </ac:spMkLst>
        </pc:spChg>
        <pc:spChg chg="add mod">
          <ac:chgData name="Mohannad Elhamod" userId="51b5e356-4b7f-4de6-9c43-27b5e4bfa86f" providerId="ADAL" clId="{B88C87FB-CC1D-4A13-B1ED-BB8ED98FE718}" dt="2023-09-14T17:08:47.417" v="3991" actId="1076"/>
          <ac:spMkLst>
            <pc:docMk/>
            <pc:sldMk cId="3424432402" sldId="315"/>
            <ac:spMk id="16" creationId="{F036C798-1CC7-E835-4C61-C7F07073B30F}"/>
          </ac:spMkLst>
        </pc:spChg>
        <pc:grpChg chg="del">
          <ac:chgData name="Mohannad Elhamod" userId="51b5e356-4b7f-4de6-9c43-27b5e4bfa86f" providerId="ADAL" clId="{B88C87FB-CC1D-4A13-B1ED-BB8ED98FE718}" dt="2023-09-14T16:56:06.864" v="3612" actId="478"/>
          <ac:grpSpMkLst>
            <pc:docMk/>
            <pc:sldMk cId="3424432402" sldId="315"/>
            <ac:grpSpMk id="13" creationId="{4F7D2237-F6C1-3D33-7760-F3E8684C1BA8}"/>
          </ac:grpSpMkLst>
        </pc:grpChg>
        <pc:grpChg chg="add mod">
          <ac:chgData name="Mohannad Elhamod" userId="51b5e356-4b7f-4de6-9c43-27b5e4bfa86f" providerId="ADAL" clId="{B88C87FB-CC1D-4A13-B1ED-BB8ED98FE718}" dt="2023-09-14T16:58:52.449" v="3725" actId="1076"/>
          <ac:grpSpMkLst>
            <pc:docMk/>
            <pc:sldMk cId="3424432402" sldId="315"/>
            <ac:grpSpMk id="15" creationId="{6CD67110-455C-A673-E2E2-070CFA6A7E70}"/>
          </ac:grpSpMkLst>
        </pc:grpChg>
      </pc:sldChg>
      <pc:sldChg chg="addSp delSp modSp add del mod">
        <pc:chgData name="Mohannad Elhamod" userId="51b5e356-4b7f-4de6-9c43-27b5e4bfa86f" providerId="ADAL" clId="{B88C87FB-CC1D-4A13-B1ED-BB8ED98FE718}" dt="2023-09-14T17:15:37.168" v="4446" actId="47"/>
        <pc:sldMkLst>
          <pc:docMk/>
          <pc:sldMk cId="3624835201" sldId="316"/>
        </pc:sldMkLst>
        <pc:spChg chg="mod">
          <ac:chgData name="Mohannad Elhamod" userId="51b5e356-4b7f-4de6-9c43-27b5e4bfa86f" providerId="ADAL" clId="{B88C87FB-CC1D-4A13-B1ED-BB8ED98FE718}" dt="2023-09-14T17:14:25.552" v="4386"/>
          <ac:spMkLst>
            <pc:docMk/>
            <pc:sldMk cId="3624835201" sldId="316"/>
            <ac:spMk id="3" creationId="{7900B3E1-6A2C-AFD9-10C5-184918DA32B2}"/>
          </ac:spMkLst>
        </pc:spChg>
        <pc:spChg chg="add del mod">
          <ac:chgData name="Mohannad Elhamod" userId="51b5e356-4b7f-4de6-9c43-27b5e4bfa86f" providerId="ADAL" clId="{B88C87FB-CC1D-4A13-B1ED-BB8ED98FE718}" dt="2023-09-14T17:13:58.071" v="4380"/>
          <ac:spMkLst>
            <pc:docMk/>
            <pc:sldMk cId="3624835201" sldId="316"/>
            <ac:spMk id="6" creationId="{3638AADF-6372-A029-D47F-FB9A0965363D}"/>
          </ac:spMkLst>
        </pc:spChg>
        <pc:spChg chg="del">
          <ac:chgData name="Mohannad Elhamod" userId="51b5e356-4b7f-4de6-9c43-27b5e4bfa86f" providerId="ADAL" clId="{B88C87FB-CC1D-4A13-B1ED-BB8ED98FE718}" dt="2023-09-14T17:10:50.676" v="4131" actId="478"/>
          <ac:spMkLst>
            <pc:docMk/>
            <pc:sldMk cId="3624835201" sldId="316"/>
            <ac:spMk id="7" creationId="{48D6C46A-B0CB-1926-7F1C-530BB0729ACD}"/>
          </ac:spMkLst>
        </pc:spChg>
        <pc:spChg chg="mod">
          <ac:chgData name="Mohannad Elhamod" userId="51b5e356-4b7f-4de6-9c43-27b5e4bfa86f" providerId="ADAL" clId="{B88C87FB-CC1D-4A13-B1ED-BB8ED98FE718}" dt="2023-09-14T17:12:25.027" v="4225" actId="1076"/>
          <ac:spMkLst>
            <pc:docMk/>
            <pc:sldMk cId="3624835201" sldId="316"/>
            <ac:spMk id="8" creationId="{B291293F-8740-B22E-B65F-81237257CB22}"/>
          </ac:spMkLst>
        </pc:spChg>
        <pc:spChg chg="add del mod">
          <ac:chgData name="Mohannad Elhamod" userId="51b5e356-4b7f-4de6-9c43-27b5e4bfa86f" providerId="ADAL" clId="{B88C87FB-CC1D-4A13-B1ED-BB8ED98FE718}" dt="2023-09-14T17:14:29.945" v="4389" actId="478"/>
          <ac:spMkLst>
            <pc:docMk/>
            <pc:sldMk cId="3624835201" sldId="316"/>
            <ac:spMk id="10" creationId="{3B959E92-24ED-02FA-FD8C-A5F9A6C19731}"/>
          </ac:spMkLst>
        </pc:spChg>
      </pc:sldChg>
      <pc:sldChg chg="addSp modSp add mod modAnim">
        <pc:chgData name="Mohannad Elhamod" userId="51b5e356-4b7f-4de6-9c43-27b5e4bfa86f" providerId="ADAL" clId="{B88C87FB-CC1D-4A13-B1ED-BB8ED98FE718}" dt="2023-09-18T15:52:20.319" v="10558"/>
        <pc:sldMkLst>
          <pc:docMk/>
          <pc:sldMk cId="35098857" sldId="317"/>
        </pc:sldMkLst>
        <pc:spChg chg="mod">
          <ac:chgData name="Mohannad Elhamod" userId="51b5e356-4b7f-4de6-9c43-27b5e4bfa86f" providerId="ADAL" clId="{B88C87FB-CC1D-4A13-B1ED-BB8ED98FE718}" dt="2023-09-18T15:52:20.319" v="10558"/>
          <ac:spMkLst>
            <pc:docMk/>
            <pc:sldMk cId="35098857" sldId="317"/>
            <ac:spMk id="2" creationId="{8A1F9677-A4A0-924E-9C54-8F36F25773B7}"/>
          </ac:spMkLst>
        </pc:spChg>
        <pc:spChg chg="mod">
          <ac:chgData name="Mohannad Elhamod" userId="51b5e356-4b7f-4de6-9c43-27b5e4bfa86f" providerId="ADAL" clId="{B88C87FB-CC1D-4A13-B1ED-BB8ED98FE718}" dt="2023-09-14T17:16:54.308" v="4460" actId="20577"/>
          <ac:spMkLst>
            <pc:docMk/>
            <pc:sldMk cId="35098857" sldId="317"/>
            <ac:spMk id="3" creationId="{6D157CCC-A4B3-5146-9ACE-9AF1372E9A0B}"/>
          </ac:spMkLst>
        </pc:spChg>
        <pc:spChg chg="mod">
          <ac:chgData name="Mohannad Elhamod" userId="51b5e356-4b7f-4de6-9c43-27b5e4bfa86f" providerId="ADAL" clId="{B88C87FB-CC1D-4A13-B1ED-BB8ED98FE718}" dt="2023-09-18T15:48:24.699" v="10471"/>
          <ac:spMkLst>
            <pc:docMk/>
            <pc:sldMk cId="35098857" sldId="317"/>
            <ac:spMk id="5" creationId="{62FB7543-A19E-1C43-9207-47A61E879691}"/>
          </ac:spMkLst>
        </pc:spChg>
        <pc:spChg chg="add mod">
          <ac:chgData name="Mohannad Elhamod" userId="51b5e356-4b7f-4de6-9c43-27b5e4bfa86f" providerId="ADAL" clId="{B88C87FB-CC1D-4A13-B1ED-BB8ED98FE718}" dt="2023-09-14T17:15:46.092" v="4449" actId="1076"/>
          <ac:spMkLst>
            <pc:docMk/>
            <pc:sldMk cId="35098857" sldId="317"/>
            <ac:spMk id="6" creationId="{1103EB6B-ED4C-74D6-BA14-3A068D04C007}"/>
          </ac:spMkLst>
        </pc:spChg>
      </pc:sldChg>
      <pc:sldChg chg="modSp add del mod">
        <pc:chgData name="Mohannad Elhamod" userId="51b5e356-4b7f-4de6-9c43-27b5e4bfa86f" providerId="ADAL" clId="{B88C87FB-CC1D-4A13-B1ED-BB8ED98FE718}" dt="2023-09-14T18:40:56.384" v="5496" actId="47"/>
        <pc:sldMkLst>
          <pc:docMk/>
          <pc:sldMk cId="529907356" sldId="318"/>
        </pc:sldMkLst>
        <pc:spChg chg="mod">
          <ac:chgData name="Mohannad Elhamod" userId="51b5e356-4b7f-4de6-9c43-27b5e4bfa86f" providerId="ADAL" clId="{B88C87FB-CC1D-4A13-B1ED-BB8ED98FE718}" dt="2023-09-14T18:40:48.197" v="5493" actId="14100"/>
          <ac:spMkLst>
            <pc:docMk/>
            <pc:sldMk cId="529907356" sldId="318"/>
            <ac:spMk id="3" creationId="{69D4C7DD-B860-8441-B6FC-ECD5B16CBC71}"/>
          </ac:spMkLst>
        </pc:spChg>
      </pc:sldChg>
      <pc:sldChg chg="addSp delSp modSp add mod delAnim modAnim modNotesTx">
        <pc:chgData name="Mohannad Elhamod" userId="51b5e356-4b7f-4de6-9c43-27b5e4bfa86f" providerId="ADAL" clId="{B88C87FB-CC1D-4A13-B1ED-BB8ED98FE718}" dt="2023-09-18T16:00:53.092" v="10615" actId="20577"/>
        <pc:sldMkLst>
          <pc:docMk/>
          <pc:sldMk cId="884876281" sldId="318"/>
        </pc:sldMkLst>
        <pc:spChg chg="mod">
          <ac:chgData name="Mohannad Elhamod" userId="51b5e356-4b7f-4de6-9c43-27b5e4bfa86f" providerId="ADAL" clId="{B88C87FB-CC1D-4A13-B1ED-BB8ED98FE718}" dt="2023-09-14T19:08:25.735" v="6461" actId="20577"/>
          <ac:spMkLst>
            <pc:docMk/>
            <pc:sldMk cId="884876281" sldId="318"/>
            <ac:spMk id="2" creationId="{B6393797-B474-711D-9D43-5FE6B0465D17}"/>
          </ac:spMkLst>
        </pc:spChg>
        <pc:spChg chg="del mod">
          <ac:chgData name="Mohannad Elhamod" userId="51b5e356-4b7f-4de6-9c43-27b5e4bfa86f" providerId="ADAL" clId="{B88C87FB-CC1D-4A13-B1ED-BB8ED98FE718}" dt="2023-09-14T19:00:55.218" v="6273" actId="22"/>
          <ac:spMkLst>
            <pc:docMk/>
            <pc:sldMk cId="884876281" sldId="318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8:41.558" v="10475"/>
          <ac:spMkLst>
            <pc:docMk/>
            <pc:sldMk cId="884876281" sldId="318"/>
            <ac:spMk id="5" creationId="{DE45677D-8419-4199-6116-03EF90A338F3}"/>
          </ac:spMkLst>
        </pc:spChg>
        <pc:spChg chg="add del mod topLvl">
          <ac:chgData name="Mohannad Elhamod" userId="51b5e356-4b7f-4de6-9c43-27b5e4bfa86f" providerId="ADAL" clId="{B88C87FB-CC1D-4A13-B1ED-BB8ED98FE718}" dt="2023-09-14T19:06:36.821" v="6373" actId="478"/>
          <ac:spMkLst>
            <pc:docMk/>
            <pc:sldMk cId="884876281" sldId="318"/>
            <ac:spMk id="13" creationId="{7C2731FA-0C34-C979-1A52-C580F7A3E956}"/>
          </ac:spMkLst>
        </pc:spChg>
        <pc:spChg chg="add mod ord topLvl">
          <ac:chgData name="Mohannad Elhamod" userId="51b5e356-4b7f-4de6-9c43-27b5e4bfa86f" providerId="ADAL" clId="{B88C87FB-CC1D-4A13-B1ED-BB8ED98FE718}" dt="2023-09-14T19:06:23.453" v="6368" actId="164"/>
          <ac:spMkLst>
            <pc:docMk/>
            <pc:sldMk cId="884876281" sldId="318"/>
            <ac:spMk id="14" creationId="{17B3BC73-D884-01B8-ED42-17E6EF1B6089}"/>
          </ac:spMkLst>
        </pc:spChg>
        <pc:spChg chg="add mod topLvl">
          <ac:chgData name="Mohannad Elhamod" userId="51b5e356-4b7f-4de6-9c43-27b5e4bfa86f" providerId="ADAL" clId="{B88C87FB-CC1D-4A13-B1ED-BB8ED98FE718}" dt="2023-09-14T19:08:35.536" v="6463" actId="164"/>
          <ac:spMkLst>
            <pc:docMk/>
            <pc:sldMk cId="884876281" sldId="318"/>
            <ac:spMk id="17" creationId="{A30F9395-7D91-9DED-4EFB-98D5A2962397}"/>
          </ac:spMkLst>
        </pc:spChg>
        <pc:spChg chg="add del mod">
          <ac:chgData name="Mohannad Elhamod" userId="51b5e356-4b7f-4de6-9c43-27b5e4bfa86f" providerId="ADAL" clId="{B88C87FB-CC1D-4A13-B1ED-BB8ED98FE718}" dt="2023-09-14T19:13:13.567" v="6475" actId="11529"/>
          <ac:spMkLst>
            <pc:docMk/>
            <pc:sldMk cId="884876281" sldId="318"/>
            <ac:spMk id="25" creationId="{96337A14-FFAC-E36B-933F-522A8DEFA0DF}"/>
          </ac:spMkLst>
        </pc:spChg>
        <pc:spChg chg="add mod">
          <ac:chgData name="Mohannad Elhamod" userId="51b5e356-4b7f-4de6-9c43-27b5e4bfa86f" providerId="ADAL" clId="{B88C87FB-CC1D-4A13-B1ED-BB8ED98FE718}" dt="2023-09-14T19:13:26.783" v="6477" actId="1076"/>
          <ac:spMkLst>
            <pc:docMk/>
            <pc:sldMk cId="884876281" sldId="318"/>
            <ac:spMk id="26" creationId="{04045B0D-7964-B175-E0A8-968ED304A74C}"/>
          </ac:spMkLst>
        </pc:spChg>
        <pc:spChg chg="add mod">
          <ac:chgData name="Mohannad Elhamod" userId="51b5e356-4b7f-4de6-9c43-27b5e4bfa86f" providerId="ADAL" clId="{B88C87FB-CC1D-4A13-B1ED-BB8ED98FE718}" dt="2023-09-14T20:01:34.361" v="6749" actId="1076"/>
          <ac:spMkLst>
            <pc:docMk/>
            <pc:sldMk cId="884876281" sldId="318"/>
            <ac:spMk id="29" creationId="{79C6E2B8-C957-7DB5-184A-CCF5D856C371}"/>
          </ac:spMkLst>
        </pc:spChg>
        <pc:grpChg chg="add del mod topLvl">
          <ac:chgData name="Mohannad Elhamod" userId="51b5e356-4b7f-4de6-9c43-27b5e4bfa86f" providerId="ADAL" clId="{B88C87FB-CC1D-4A13-B1ED-BB8ED98FE718}" dt="2023-09-14T19:06:16.805" v="6367" actId="165"/>
          <ac:grpSpMkLst>
            <pc:docMk/>
            <pc:sldMk cId="884876281" sldId="318"/>
            <ac:grpSpMk id="15" creationId="{B4925BC6-F118-6277-57D8-B97F2E4CC014}"/>
          </ac:grpSpMkLst>
        </pc:grpChg>
        <pc:grpChg chg="add del mod">
          <ac:chgData name="Mohannad Elhamod" userId="51b5e356-4b7f-4de6-9c43-27b5e4bfa86f" providerId="ADAL" clId="{B88C87FB-CC1D-4A13-B1ED-BB8ED98FE718}" dt="2023-09-14T19:05:59.261" v="6366" actId="165"/>
          <ac:grpSpMkLst>
            <pc:docMk/>
            <pc:sldMk cId="884876281" sldId="318"/>
            <ac:grpSpMk id="18" creationId="{1866EF39-B87B-47F2-B9E1-3A9548AC385B}"/>
          </ac:grpSpMkLst>
        </pc:grpChg>
        <pc:grpChg chg="add mod">
          <ac:chgData name="Mohannad Elhamod" userId="51b5e356-4b7f-4de6-9c43-27b5e4bfa86f" providerId="ADAL" clId="{B88C87FB-CC1D-4A13-B1ED-BB8ED98FE718}" dt="2023-09-14T19:08:10.011" v="6411" actId="1035"/>
          <ac:grpSpMkLst>
            <pc:docMk/>
            <pc:sldMk cId="884876281" sldId="318"/>
            <ac:grpSpMk id="20" creationId="{FBC98704-9842-F152-FE1B-45ADCD7B2757}"/>
          </ac:grpSpMkLst>
        </pc:grpChg>
        <pc:grpChg chg="add del mod">
          <ac:chgData name="Mohannad Elhamod" userId="51b5e356-4b7f-4de6-9c43-27b5e4bfa86f" providerId="ADAL" clId="{B88C87FB-CC1D-4A13-B1ED-BB8ED98FE718}" dt="2023-09-14T19:15:45.690" v="6560" actId="165"/>
          <ac:grpSpMkLst>
            <pc:docMk/>
            <pc:sldMk cId="884876281" sldId="318"/>
            <ac:grpSpMk id="23" creationId="{8C269211-B210-3331-99F2-4309661923FF}"/>
          </ac:grpSpMkLst>
        </pc:grpChg>
        <pc:grpChg chg="add mod">
          <ac:chgData name="Mohannad Elhamod" userId="51b5e356-4b7f-4de6-9c43-27b5e4bfa86f" providerId="ADAL" clId="{B88C87FB-CC1D-4A13-B1ED-BB8ED98FE718}" dt="2023-09-14T19:08:35.536" v="6463" actId="164"/>
          <ac:grpSpMkLst>
            <pc:docMk/>
            <pc:sldMk cId="884876281" sldId="318"/>
            <ac:grpSpMk id="24" creationId="{FFB5B88C-65AC-0C61-0C87-893654DB90E2}"/>
          </ac:grpSpMkLst>
        </pc:grpChg>
        <pc:grpChg chg="add mod">
          <ac:chgData name="Mohannad Elhamod" userId="51b5e356-4b7f-4de6-9c43-27b5e4bfa86f" providerId="ADAL" clId="{B88C87FB-CC1D-4A13-B1ED-BB8ED98FE718}" dt="2023-09-14T19:18:28.139" v="6664" actId="164"/>
          <ac:grpSpMkLst>
            <pc:docMk/>
            <pc:sldMk cId="884876281" sldId="318"/>
            <ac:grpSpMk id="32" creationId="{F3468E81-8148-FB29-6E7D-B912FFF263AD}"/>
          </ac:grpSpMkLst>
        </pc:grpChg>
        <pc:grpChg chg="add mod">
          <ac:chgData name="Mohannad Elhamod" userId="51b5e356-4b7f-4de6-9c43-27b5e4bfa86f" providerId="ADAL" clId="{B88C87FB-CC1D-4A13-B1ED-BB8ED98FE718}" dt="2023-09-14T20:01:26.096" v="6747" actId="164"/>
          <ac:grpSpMkLst>
            <pc:docMk/>
            <pc:sldMk cId="884876281" sldId="318"/>
            <ac:grpSpMk id="34" creationId="{75C34B87-5061-9EAE-1798-2F612EC9896B}"/>
          </ac:grpSpMkLst>
        </pc:grpChg>
        <pc:picChg chg="add mod ord">
          <ac:chgData name="Mohannad Elhamod" userId="51b5e356-4b7f-4de6-9c43-27b5e4bfa86f" providerId="ADAL" clId="{B88C87FB-CC1D-4A13-B1ED-BB8ED98FE718}" dt="2023-09-14T19:08:10.011" v="6411" actId="1035"/>
          <ac:picMkLst>
            <pc:docMk/>
            <pc:sldMk cId="884876281" sldId="318"/>
            <ac:picMk id="7" creationId="{5B8B96E9-59AD-E2B9-CAAB-377692C932F5}"/>
          </ac:picMkLst>
        </pc:picChg>
        <pc:picChg chg="add mod topLvl modCrop">
          <ac:chgData name="Mohannad Elhamod" userId="51b5e356-4b7f-4de6-9c43-27b5e4bfa86f" providerId="ADAL" clId="{B88C87FB-CC1D-4A13-B1ED-BB8ED98FE718}" dt="2023-09-14T19:18:28.139" v="6664" actId="164"/>
          <ac:picMkLst>
            <pc:docMk/>
            <pc:sldMk cId="884876281" sldId="318"/>
            <ac:picMk id="9" creationId="{9EF406AE-4749-73D5-7210-36DA32735A63}"/>
          </ac:picMkLst>
        </pc:picChg>
        <pc:picChg chg="add mod topLvl modCrop">
          <ac:chgData name="Mohannad Elhamod" userId="51b5e356-4b7f-4de6-9c43-27b5e4bfa86f" providerId="ADAL" clId="{B88C87FB-CC1D-4A13-B1ED-BB8ED98FE718}" dt="2023-09-14T19:08:35.536" v="6463" actId="164"/>
          <ac:picMkLst>
            <pc:docMk/>
            <pc:sldMk cId="884876281" sldId="318"/>
            <ac:picMk id="11" creationId="{35C617E5-9184-6735-5B15-45D3A1EA26AE}"/>
          </ac:picMkLst>
        </pc:picChg>
        <pc:picChg chg="add del mod">
          <ac:chgData name="Mohannad Elhamod" userId="51b5e356-4b7f-4de6-9c43-27b5e4bfa86f" providerId="ADAL" clId="{B88C87FB-CC1D-4A13-B1ED-BB8ED98FE718}" dt="2023-09-14T19:02:43.542" v="6285" actId="478"/>
          <ac:picMkLst>
            <pc:docMk/>
            <pc:sldMk cId="884876281" sldId="318"/>
            <ac:picMk id="12" creationId="{6B4C1DE6-A8B1-B1AD-74D3-845643A6450D}"/>
          </ac:picMkLst>
        </pc:picChg>
        <pc:picChg chg="add del mod">
          <ac:chgData name="Mohannad Elhamod" userId="51b5e356-4b7f-4de6-9c43-27b5e4bfa86f" providerId="ADAL" clId="{B88C87FB-CC1D-4A13-B1ED-BB8ED98FE718}" dt="2023-09-14T19:03:55.461" v="6345" actId="478"/>
          <ac:picMkLst>
            <pc:docMk/>
            <pc:sldMk cId="884876281" sldId="318"/>
            <ac:picMk id="16" creationId="{BBEBE6EB-D540-D193-6C92-C3C0BFFDECA0}"/>
          </ac:picMkLst>
        </pc:picChg>
        <pc:picChg chg="add mod ord modCrop">
          <ac:chgData name="Mohannad Elhamod" userId="51b5e356-4b7f-4de6-9c43-27b5e4bfa86f" providerId="ADAL" clId="{B88C87FB-CC1D-4A13-B1ED-BB8ED98FE718}" dt="2023-09-14T19:06:31.364" v="6369" actId="167"/>
          <ac:picMkLst>
            <pc:docMk/>
            <pc:sldMk cId="884876281" sldId="318"/>
            <ac:picMk id="19" creationId="{B77F6305-F2A4-86F2-BA1A-A1E2A1D4718E}"/>
          </ac:picMkLst>
        </pc:picChg>
        <pc:picChg chg="add del mod topLvl">
          <ac:chgData name="Mohannad Elhamod" userId="51b5e356-4b7f-4de6-9c43-27b5e4bfa86f" providerId="ADAL" clId="{B88C87FB-CC1D-4A13-B1ED-BB8ED98FE718}" dt="2023-09-14T19:15:53.248" v="6562" actId="478"/>
          <ac:picMkLst>
            <pc:docMk/>
            <pc:sldMk cId="884876281" sldId="318"/>
            <ac:picMk id="22" creationId="{F3D879E7-69DD-C4A0-EF29-58EEDF2ECD01}"/>
          </ac:picMkLst>
        </pc:picChg>
        <pc:picChg chg="add mod">
          <ac:chgData name="Mohannad Elhamod" userId="51b5e356-4b7f-4de6-9c43-27b5e4bfa86f" providerId="ADAL" clId="{B88C87FB-CC1D-4A13-B1ED-BB8ED98FE718}" dt="2023-09-14T20:01:26.096" v="6747" actId="164"/>
          <ac:picMkLst>
            <pc:docMk/>
            <pc:sldMk cId="884876281" sldId="318"/>
            <ac:picMk id="28" creationId="{4D4C942A-02F7-349A-833F-CEDF37E1F99B}"/>
          </ac:picMkLst>
        </pc:picChg>
        <pc:picChg chg="add mod modCrop">
          <ac:chgData name="Mohannad Elhamod" userId="51b5e356-4b7f-4de6-9c43-27b5e4bfa86f" providerId="ADAL" clId="{B88C87FB-CC1D-4A13-B1ED-BB8ED98FE718}" dt="2023-09-14T19:18:28.139" v="6664" actId="164"/>
          <ac:picMkLst>
            <pc:docMk/>
            <pc:sldMk cId="884876281" sldId="318"/>
            <ac:picMk id="31" creationId="{43DE1288-18C5-44E4-F87D-56E9DC5C59EF}"/>
          </ac:picMkLst>
        </pc:picChg>
        <pc:picChg chg="add mod modCrop">
          <ac:chgData name="Mohannad Elhamod" userId="51b5e356-4b7f-4de6-9c43-27b5e4bfa86f" providerId="ADAL" clId="{B88C87FB-CC1D-4A13-B1ED-BB8ED98FE718}" dt="2023-09-14T20:01:26.096" v="6747" actId="164"/>
          <ac:picMkLst>
            <pc:docMk/>
            <pc:sldMk cId="884876281" sldId="318"/>
            <ac:picMk id="33" creationId="{BABE5DA6-1EB9-86BC-E754-E72CDA8EA6BF}"/>
          </ac:picMkLst>
        </pc:picChg>
      </pc:sldChg>
      <pc:sldChg chg="delSp modSp add del mod">
        <pc:chgData name="Mohannad Elhamod" userId="51b5e356-4b7f-4de6-9c43-27b5e4bfa86f" providerId="ADAL" clId="{B88C87FB-CC1D-4A13-B1ED-BB8ED98FE718}" dt="2023-09-14T18:32:20.410" v="5355" actId="47"/>
        <pc:sldMkLst>
          <pc:docMk/>
          <pc:sldMk cId="1630288448" sldId="318"/>
        </pc:sldMkLst>
        <pc:spChg chg="mod">
          <ac:chgData name="Mohannad Elhamod" userId="51b5e356-4b7f-4de6-9c43-27b5e4bfa86f" providerId="ADAL" clId="{B88C87FB-CC1D-4A13-B1ED-BB8ED98FE718}" dt="2023-09-14T18:10:52.955" v="5018" actId="20577"/>
          <ac:spMkLst>
            <pc:docMk/>
            <pc:sldMk cId="1630288448" sldId="318"/>
            <ac:spMk id="3" creationId="{A84A10FF-99D0-F6EB-3145-D09A94C2815A}"/>
          </ac:spMkLst>
        </pc:spChg>
        <pc:grpChg chg="del mod">
          <ac:chgData name="Mohannad Elhamod" userId="51b5e356-4b7f-4de6-9c43-27b5e4bfa86f" providerId="ADAL" clId="{B88C87FB-CC1D-4A13-B1ED-BB8ED98FE718}" dt="2023-09-14T18:13:38.577" v="5123" actId="478"/>
          <ac:grpSpMkLst>
            <pc:docMk/>
            <pc:sldMk cId="1630288448" sldId="318"/>
            <ac:grpSpMk id="11" creationId="{FA3796EA-8084-EC90-B0FD-8C21773EF2CA}"/>
          </ac:grpSpMkLst>
        </pc:grpChg>
      </pc:sldChg>
      <pc:sldChg chg="add del">
        <pc:chgData name="Mohannad Elhamod" userId="51b5e356-4b7f-4de6-9c43-27b5e4bfa86f" providerId="ADAL" clId="{B88C87FB-CC1D-4A13-B1ED-BB8ED98FE718}" dt="2023-09-14T18:13:19.994" v="5122" actId="47"/>
        <pc:sldMkLst>
          <pc:docMk/>
          <pc:sldMk cId="11677711" sldId="319"/>
        </pc:sldMkLst>
      </pc:sldChg>
      <pc:sldChg chg="new del">
        <pc:chgData name="Mohannad Elhamod" userId="51b5e356-4b7f-4de6-9c43-27b5e4bfa86f" providerId="ADAL" clId="{B88C87FB-CC1D-4A13-B1ED-BB8ED98FE718}" dt="2023-09-14T18:40:53.458" v="5495" actId="680"/>
        <pc:sldMkLst>
          <pc:docMk/>
          <pc:sldMk cId="874481920" sldId="319"/>
        </pc:sldMkLst>
      </pc:sldChg>
      <pc:sldChg chg="delSp modSp add mod ord delAnim modNotesTx">
        <pc:chgData name="Mohannad Elhamod" userId="51b5e356-4b7f-4de6-9c43-27b5e4bfa86f" providerId="ADAL" clId="{B88C87FB-CC1D-4A13-B1ED-BB8ED98FE718}" dt="2023-09-18T15:48:48.578" v="10477"/>
        <pc:sldMkLst>
          <pc:docMk/>
          <pc:sldMk cId="2020105045" sldId="319"/>
        </pc:sldMkLst>
        <pc:spChg chg="mod">
          <ac:chgData name="Mohannad Elhamod" userId="51b5e356-4b7f-4de6-9c43-27b5e4bfa86f" providerId="ADAL" clId="{B88C87FB-CC1D-4A13-B1ED-BB8ED98FE718}" dt="2023-09-14T20:46:09.474" v="8024" actId="20577"/>
          <ac:spMkLst>
            <pc:docMk/>
            <pc:sldMk cId="2020105045" sldId="319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8:48.578" v="10477"/>
          <ac:spMkLst>
            <pc:docMk/>
            <pc:sldMk cId="2020105045" sldId="319"/>
            <ac:spMk id="5" creationId="{DE45677D-8419-4199-6116-03EF90A338F3}"/>
          </ac:spMkLst>
        </pc:spChg>
        <pc:spChg chg="del">
          <ac:chgData name="Mohannad Elhamod" userId="51b5e356-4b7f-4de6-9c43-27b5e4bfa86f" providerId="ADAL" clId="{B88C87FB-CC1D-4A13-B1ED-BB8ED98FE718}" dt="2023-09-14T20:07:51.344" v="7059" actId="478"/>
          <ac:spMkLst>
            <pc:docMk/>
            <pc:sldMk cId="2020105045" sldId="319"/>
            <ac:spMk id="10" creationId="{E349FF01-F25F-73E3-8AA9-88E6CDA61A2B}"/>
          </ac:spMkLst>
        </pc:spChg>
        <pc:picChg chg="del">
          <ac:chgData name="Mohannad Elhamod" userId="51b5e356-4b7f-4de6-9c43-27b5e4bfa86f" providerId="ADAL" clId="{B88C87FB-CC1D-4A13-B1ED-BB8ED98FE718}" dt="2023-09-14T20:07:48.889" v="7058" actId="478"/>
          <ac:picMkLst>
            <pc:docMk/>
            <pc:sldMk cId="2020105045" sldId="319"/>
            <ac:picMk id="9" creationId="{615D7E04-D54B-B6DB-A3F3-0F7833606DE0}"/>
          </ac:picMkLst>
        </pc:picChg>
      </pc:sldChg>
      <pc:sldChg chg="addSp delSp modSp add mod delAnim modAnim modNotesTx">
        <pc:chgData name="Mohannad Elhamod" userId="51b5e356-4b7f-4de6-9c43-27b5e4bfa86f" providerId="ADAL" clId="{B88C87FB-CC1D-4A13-B1ED-BB8ED98FE718}" dt="2023-09-18T15:48:57.659" v="10480"/>
        <pc:sldMkLst>
          <pc:docMk/>
          <pc:sldMk cId="215487606" sldId="320"/>
        </pc:sldMkLst>
        <pc:spChg chg="add mod">
          <ac:chgData name="Mohannad Elhamod" userId="51b5e356-4b7f-4de6-9c43-27b5e4bfa86f" providerId="ADAL" clId="{B88C87FB-CC1D-4A13-B1ED-BB8ED98FE718}" dt="2023-09-14T20:31:16.697" v="7700" actId="20577"/>
          <ac:spMkLst>
            <pc:docMk/>
            <pc:sldMk cId="215487606" sldId="320"/>
            <ac:spMk id="3" creationId="{436695CB-97C0-1C68-DF79-4500598B6582}"/>
          </ac:spMkLst>
        </pc:spChg>
        <pc:spChg chg="mod">
          <ac:chgData name="Mohannad Elhamod" userId="51b5e356-4b7f-4de6-9c43-27b5e4bfa86f" providerId="ADAL" clId="{B88C87FB-CC1D-4A13-B1ED-BB8ED98FE718}" dt="2023-09-18T15:48:57.659" v="10480"/>
          <ac:spMkLst>
            <pc:docMk/>
            <pc:sldMk cId="215487606" sldId="320"/>
            <ac:spMk id="5" creationId="{786EEFAC-15AC-67F6-535D-4FA08AB45DA8}"/>
          </ac:spMkLst>
        </pc:spChg>
        <pc:spChg chg="add mod">
          <ac:chgData name="Mohannad Elhamod" userId="51b5e356-4b7f-4de6-9c43-27b5e4bfa86f" providerId="ADAL" clId="{B88C87FB-CC1D-4A13-B1ED-BB8ED98FE718}" dt="2023-09-14T20:42:39.479" v="7948" actId="164"/>
          <ac:spMkLst>
            <pc:docMk/>
            <pc:sldMk cId="215487606" sldId="320"/>
            <ac:spMk id="6" creationId="{F40C2FF7-FD76-5A84-006D-6E84BAA198E5}"/>
          </ac:spMkLst>
        </pc:spChg>
        <pc:spChg chg="del">
          <ac:chgData name="Mohannad Elhamod" userId="51b5e356-4b7f-4de6-9c43-27b5e4bfa86f" providerId="ADAL" clId="{B88C87FB-CC1D-4A13-B1ED-BB8ED98FE718}" dt="2023-09-14T20:32:32.167" v="7787" actId="478"/>
          <ac:spMkLst>
            <pc:docMk/>
            <pc:sldMk cId="215487606" sldId="320"/>
            <ac:spMk id="12" creationId="{5E186240-EBB4-9F8B-5A4F-BCBCB8509118}"/>
          </ac:spMkLst>
        </pc:spChg>
        <pc:spChg chg="del">
          <ac:chgData name="Mohannad Elhamod" userId="51b5e356-4b7f-4de6-9c43-27b5e4bfa86f" providerId="ADAL" clId="{B88C87FB-CC1D-4A13-B1ED-BB8ED98FE718}" dt="2023-09-14T20:28:43.330" v="7622" actId="478"/>
          <ac:spMkLst>
            <pc:docMk/>
            <pc:sldMk cId="215487606" sldId="320"/>
            <ac:spMk id="14" creationId="{63BF0603-F16E-68E5-926E-C0AEFC758E87}"/>
          </ac:spMkLst>
        </pc:spChg>
        <pc:spChg chg="del">
          <ac:chgData name="Mohannad Elhamod" userId="51b5e356-4b7f-4de6-9c43-27b5e4bfa86f" providerId="ADAL" clId="{B88C87FB-CC1D-4A13-B1ED-BB8ED98FE718}" dt="2023-09-14T20:28:40.826" v="7621" actId="478"/>
          <ac:spMkLst>
            <pc:docMk/>
            <pc:sldMk cId="215487606" sldId="320"/>
            <ac:spMk id="16" creationId="{1933C4F7-13B6-8498-B1A7-409D75EC7B54}"/>
          </ac:spMkLst>
        </pc:spChg>
        <pc:grpChg chg="add mod">
          <ac:chgData name="Mohannad Elhamod" userId="51b5e356-4b7f-4de6-9c43-27b5e4bfa86f" providerId="ADAL" clId="{B88C87FB-CC1D-4A13-B1ED-BB8ED98FE718}" dt="2023-09-14T20:42:39.479" v="7948" actId="164"/>
          <ac:grpSpMkLst>
            <pc:docMk/>
            <pc:sldMk cId="215487606" sldId="320"/>
            <ac:grpSpMk id="11" creationId="{15B83538-152E-26D3-C60C-A9F5CE25D598}"/>
          </ac:grpSpMkLst>
        </pc:grpChg>
        <pc:picChg chg="add mod">
          <ac:chgData name="Mohannad Elhamod" userId="51b5e356-4b7f-4de6-9c43-27b5e4bfa86f" providerId="ADAL" clId="{B88C87FB-CC1D-4A13-B1ED-BB8ED98FE718}" dt="2023-09-14T20:37:21.879" v="7822" actId="1076"/>
          <ac:picMkLst>
            <pc:docMk/>
            <pc:sldMk cId="215487606" sldId="320"/>
            <ac:picMk id="7" creationId="{35648E72-B6C5-8821-E677-EF41D1DA6842}"/>
          </ac:picMkLst>
        </pc:picChg>
        <pc:picChg chg="add mod">
          <ac:chgData name="Mohannad Elhamod" userId="51b5e356-4b7f-4de6-9c43-27b5e4bfa86f" providerId="ADAL" clId="{B88C87FB-CC1D-4A13-B1ED-BB8ED98FE718}" dt="2023-09-14T20:37:37.503" v="7824" actId="1076"/>
          <ac:picMkLst>
            <pc:docMk/>
            <pc:sldMk cId="215487606" sldId="320"/>
            <ac:picMk id="8" creationId="{BBD31B68-7EED-DF51-3089-0899092707DA}"/>
          </ac:picMkLst>
        </pc:picChg>
        <pc:picChg chg="del">
          <ac:chgData name="Mohannad Elhamod" userId="51b5e356-4b7f-4de6-9c43-27b5e4bfa86f" providerId="ADAL" clId="{B88C87FB-CC1D-4A13-B1ED-BB8ED98FE718}" dt="2023-09-14T20:32:32.167" v="7787" actId="478"/>
          <ac:picMkLst>
            <pc:docMk/>
            <pc:sldMk cId="215487606" sldId="320"/>
            <ac:picMk id="9" creationId="{45BC1F45-7E36-6DDF-4832-E206D289DD38}"/>
          </ac:picMkLst>
        </pc:picChg>
        <pc:picChg chg="add mod modCrop">
          <ac:chgData name="Mohannad Elhamod" userId="51b5e356-4b7f-4de6-9c43-27b5e4bfa86f" providerId="ADAL" clId="{B88C87FB-CC1D-4A13-B1ED-BB8ED98FE718}" dt="2023-09-14T20:42:39.479" v="7948" actId="164"/>
          <ac:picMkLst>
            <pc:docMk/>
            <pc:sldMk cId="215487606" sldId="320"/>
            <ac:picMk id="10" creationId="{EDD60E83-5E6E-362A-4C72-DB40069DCC89}"/>
          </ac:picMkLst>
        </pc:picChg>
        <pc:picChg chg="del">
          <ac:chgData name="Mohannad Elhamod" userId="51b5e356-4b7f-4de6-9c43-27b5e4bfa86f" providerId="ADAL" clId="{B88C87FB-CC1D-4A13-B1ED-BB8ED98FE718}" dt="2023-09-14T20:28:40.826" v="7621" actId="478"/>
          <ac:picMkLst>
            <pc:docMk/>
            <pc:sldMk cId="215487606" sldId="320"/>
            <ac:picMk id="13" creationId="{5E269BC4-1E9D-FAF8-68C7-2AA3B9C2B0E0}"/>
          </ac:picMkLst>
        </pc:picChg>
        <pc:picChg chg="del">
          <ac:chgData name="Mohannad Elhamod" userId="51b5e356-4b7f-4de6-9c43-27b5e4bfa86f" providerId="ADAL" clId="{B88C87FB-CC1D-4A13-B1ED-BB8ED98FE718}" dt="2023-09-14T20:28:40.826" v="7621" actId="478"/>
          <ac:picMkLst>
            <pc:docMk/>
            <pc:sldMk cId="215487606" sldId="320"/>
            <ac:picMk id="15" creationId="{0DAED8D2-6B4F-2739-B9FE-0E36B50B81BF}"/>
          </ac:picMkLst>
        </pc:picChg>
      </pc:sldChg>
      <pc:sldChg chg="addSp delSp modSp add mod ord delAnim modAnim">
        <pc:chgData name="Mohannad Elhamod" userId="51b5e356-4b7f-4de6-9c43-27b5e4bfa86f" providerId="ADAL" clId="{B88C87FB-CC1D-4A13-B1ED-BB8ED98FE718}" dt="2023-09-18T16:06:07.861" v="10616"/>
        <pc:sldMkLst>
          <pc:docMk/>
          <pc:sldMk cId="155353922" sldId="321"/>
        </pc:sldMkLst>
        <pc:spChg chg="mod">
          <ac:chgData name="Mohannad Elhamod" userId="51b5e356-4b7f-4de6-9c43-27b5e4bfa86f" providerId="ADAL" clId="{B88C87FB-CC1D-4A13-B1ED-BB8ED98FE718}" dt="2023-09-18T15:48:55.028" v="10479"/>
          <ac:spMkLst>
            <pc:docMk/>
            <pc:sldMk cId="155353922" sldId="321"/>
            <ac:spMk id="5" creationId="{786EEFAC-15AC-67F6-535D-4FA08AB45DA8}"/>
          </ac:spMkLst>
        </pc:spChg>
        <pc:spChg chg="add mod">
          <ac:chgData name="Mohannad Elhamod" userId="51b5e356-4b7f-4de6-9c43-27b5e4bfa86f" providerId="ADAL" clId="{B88C87FB-CC1D-4A13-B1ED-BB8ED98FE718}" dt="2023-09-14T20:33:55.860" v="7803" actId="1076"/>
          <ac:spMkLst>
            <pc:docMk/>
            <pc:sldMk cId="155353922" sldId="321"/>
            <ac:spMk id="7" creationId="{EC952D94-2E30-A461-7E4D-891C563B78CE}"/>
          </ac:spMkLst>
        </pc:spChg>
        <pc:spChg chg="add del mod">
          <ac:chgData name="Mohannad Elhamod" userId="51b5e356-4b7f-4de6-9c43-27b5e4bfa86f" providerId="ADAL" clId="{B88C87FB-CC1D-4A13-B1ED-BB8ED98FE718}" dt="2023-09-14T21:36:27.460" v="8722"/>
          <ac:spMkLst>
            <pc:docMk/>
            <pc:sldMk cId="155353922" sldId="321"/>
            <ac:spMk id="8" creationId="{FF3831E4-A067-B993-A494-36BB6861E592}"/>
          </ac:spMkLst>
        </pc:spChg>
        <pc:spChg chg="add mod">
          <ac:chgData name="Mohannad Elhamod" userId="51b5e356-4b7f-4de6-9c43-27b5e4bfa86f" providerId="ADAL" clId="{B88C87FB-CC1D-4A13-B1ED-BB8ED98FE718}" dt="2023-09-14T21:36:59.980" v="8731" actId="1076"/>
          <ac:spMkLst>
            <pc:docMk/>
            <pc:sldMk cId="155353922" sldId="321"/>
            <ac:spMk id="10" creationId="{59956097-4A3B-3EB8-A39C-1F49156AEAD3}"/>
          </ac:spMkLst>
        </pc:spChg>
        <pc:spChg chg="del">
          <ac:chgData name="Mohannad Elhamod" userId="51b5e356-4b7f-4de6-9c43-27b5e4bfa86f" providerId="ADAL" clId="{B88C87FB-CC1D-4A13-B1ED-BB8ED98FE718}" dt="2023-09-14T20:29:22.763" v="7630" actId="478"/>
          <ac:spMkLst>
            <pc:docMk/>
            <pc:sldMk cId="155353922" sldId="321"/>
            <ac:spMk id="12" creationId="{5E186240-EBB4-9F8B-5A4F-BCBCB8509118}"/>
          </ac:spMkLst>
        </pc:spChg>
        <pc:spChg chg="mod">
          <ac:chgData name="Mohannad Elhamod" userId="51b5e356-4b7f-4de6-9c43-27b5e4bfa86f" providerId="ADAL" clId="{B88C87FB-CC1D-4A13-B1ED-BB8ED98FE718}" dt="2023-09-14T20:33:32.562" v="7800" actId="1076"/>
          <ac:spMkLst>
            <pc:docMk/>
            <pc:sldMk cId="155353922" sldId="321"/>
            <ac:spMk id="14" creationId="{63BF0603-F16E-68E5-926E-C0AEFC758E87}"/>
          </ac:spMkLst>
        </pc:spChg>
        <pc:spChg chg="del mod">
          <ac:chgData name="Mohannad Elhamod" userId="51b5e356-4b7f-4de6-9c43-27b5e4bfa86f" providerId="ADAL" clId="{B88C87FB-CC1D-4A13-B1ED-BB8ED98FE718}" dt="2023-09-14T20:33:35.753" v="7801" actId="478"/>
          <ac:spMkLst>
            <pc:docMk/>
            <pc:sldMk cId="155353922" sldId="321"/>
            <ac:spMk id="16" creationId="{1933C4F7-13B6-8498-B1A7-409D75EC7B54}"/>
          </ac:spMkLst>
        </pc:spChg>
        <pc:spChg chg="add del mod topLvl">
          <ac:chgData name="Mohannad Elhamod" userId="51b5e356-4b7f-4de6-9c43-27b5e4bfa86f" providerId="ADAL" clId="{B88C87FB-CC1D-4A13-B1ED-BB8ED98FE718}" dt="2023-09-14T21:36:56.330" v="8730" actId="478"/>
          <ac:spMkLst>
            <pc:docMk/>
            <pc:sldMk cId="155353922" sldId="321"/>
            <ac:spMk id="17" creationId="{E57AD08D-DF44-E5EA-66E8-9EEA1C625B4F}"/>
          </ac:spMkLst>
        </pc:spChg>
        <pc:grpChg chg="add del mod">
          <ac:chgData name="Mohannad Elhamod" userId="51b5e356-4b7f-4de6-9c43-27b5e4bfa86f" providerId="ADAL" clId="{B88C87FB-CC1D-4A13-B1ED-BB8ED98FE718}" dt="2023-09-14T21:36:56.330" v="8730" actId="478"/>
          <ac:grpSpMkLst>
            <pc:docMk/>
            <pc:sldMk cId="155353922" sldId="321"/>
            <ac:grpSpMk id="3" creationId="{D780B28A-8EE4-37E5-BEA2-DFE1930952BA}"/>
          </ac:grpSpMkLst>
        </pc:grpChg>
        <pc:picChg chg="add mod">
          <ac:chgData name="Mohannad Elhamod" userId="51b5e356-4b7f-4de6-9c43-27b5e4bfa86f" providerId="ADAL" clId="{B88C87FB-CC1D-4A13-B1ED-BB8ED98FE718}" dt="2023-09-14T20:33:22.541" v="7791" actId="1076"/>
          <ac:picMkLst>
            <pc:docMk/>
            <pc:sldMk cId="155353922" sldId="321"/>
            <ac:picMk id="6" creationId="{9B242282-1CE3-62B8-4EE2-A5D959D476CC}"/>
          </ac:picMkLst>
        </pc:picChg>
        <pc:picChg chg="del">
          <ac:chgData name="Mohannad Elhamod" userId="51b5e356-4b7f-4de6-9c43-27b5e4bfa86f" providerId="ADAL" clId="{B88C87FB-CC1D-4A13-B1ED-BB8ED98FE718}" dt="2023-09-14T20:29:21.123" v="7629" actId="478"/>
          <ac:picMkLst>
            <pc:docMk/>
            <pc:sldMk cId="155353922" sldId="321"/>
            <ac:picMk id="9" creationId="{45BC1F45-7E36-6DDF-4832-E206D289DD38}"/>
          </ac:picMkLst>
        </pc:picChg>
        <pc:picChg chg="mod">
          <ac:chgData name="Mohannad Elhamod" userId="51b5e356-4b7f-4de6-9c43-27b5e4bfa86f" providerId="ADAL" clId="{B88C87FB-CC1D-4A13-B1ED-BB8ED98FE718}" dt="2023-09-14T20:29:34.208" v="7634" actId="1076"/>
          <ac:picMkLst>
            <pc:docMk/>
            <pc:sldMk cId="155353922" sldId="321"/>
            <ac:picMk id="13" creationId="{5E269BC4-1E9D-FAF8-68C7-2AA3B9C2B0E0}"/>
          </ac:picMkLst>
        </pc:picChg>
        <pc:picChg chg="mod topLvl">
          <ac:chgData name="Mohannad Elhamod" userId="51b5e356-4b7f-4de6-9c43-27b5e4bfa86f" providerId="ADAL" clId="{B88C87FB-CC1D-4A13-B1ED-BB8ED98FE718}" dt="2023-09-14T21:36:56.330" v="8730" actId="478"/>
          <ac:picMkLst>
            <pc:docMk/>
            <pc:sldMk cId="155353922" sldId="321"/>
            <ac:picMk id="15" creationId="{0DAED8D2-6B4F-2739-B9FE-0E36B50B81BF}"/>
          </ac:picMkLst>
        </pc:picChg>
      </pc:sldChg>
      <pc:sldChg chg="addSp delSp modSp add mod delAnim modAnim">
        <pc:chgData name="Mohannad Elhamod" userId="51b5e356-4b7f-4de6-9c43-27b5e4bfa86f" providerId="ADAL" clId="{B88C87FB-CC1D-4A13-B1ED-BB8ED98FE718}" dt="2023-09-18T15:49:12.698" v="10484"/>
        <pc:sldMkLst>
          <pc:docMk/>
          <pc:sldMk cId="3640682750" sldId="322"/>
        </pc:sldMkLst>
        <pc:spChg chg="mod">
          <ac:chgData name="Mohannad Elhamod" userId="51b5e356-4b7f-4de6-9c43-27b5e4bfa86f" providerId="ADAL" clId="{B88C87FB-CC1D-4A13-B1ED-BB8ED98FE718}" dt="2023-09-14T21:35:24.019" v="8657" actId="20577"/>
          <ac:spMkLst>
            <pc:docMk/>
            <pc:sldMk cId="3640682750" sldId="322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4T21:43:33.409" v="8752" actId="20577"/>
          <ac:spMkLst>
            <pc:docMk/>
            <pc:sldMk cId="3640682750" sldId="322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12.698" v="10484"/>
          <ac:spMkLst>
            <pc:docMk/>
            <pc:sldMk cId="3640682750" sldId="322"/>
            <ac:spMk id="5" creationId="{DE45677D-8419-4199-6116-03EF90A338F3}"/>
          </ac:spMkLst>
        </pc:spChg>
        <pc:spChg chg="add mod">
          <ac:chgData name="Mohannad Elhamod" userId="51b5e356-4b7f-4de6-9c43-27b5e4bfa86f" providerId="ADAL" clId="{B88C87FB-CC1D-4A13-B1ED-BB8ED98FE718}" dt="2023-09-14T21:36:44.298" v="8727" actId="1076"/>
          <ac:spMkLst>
            <pc:docMk/>
            <pc:sldMk cId="3640682750" sldId="322"/>
            <ac:spMk id="8" creationId="{BC70723F-B108-3765-D632-D365E5D3BF20}"/>
          </ac:spMkLst>
        </pc:spChg>
        <pc:spChg chg="del">
          <ac:chgData name="Mohannad Elhamod" userId="51b5e356-4b7f-4de6-9c43-27b5e4bfa86f" providerId="ADAL" clId="{B88C87FB-CC1D-4A13-B1ED-BB8ED98FE718}" dt="2023-09-14T21:35:42.256" v="8717" actId="478"/>
          <ac:spMkLst>
            <pc:docMk/>
            <pc:sldMk cId="3640682750" sldId="322"/>
            <ac:spMk id="12" creationId="{F494EB85-7567-F839-DCED-545A32095C0F}"/>
          </ac:spMkLst>
        </pc:spChg>
        <pc:picChg chg="add mod">
          <ac:chgData name="Mohannad Elhamod" userId="51b5e356-4b7f-4de6-9c43-27b5e4bfa86f" providerId="ADAL" clId="{B88C87FB-CC1D-4A13-B1ED-BB8ED98FE718}" dt="2023-09-14T21:36:07.028" v="8719" actId="1076"/>
          <ac:picMkLst>
            <pc:docMk/>
            <pc:sldMk cId="3640682750" sldId="322"/>
            <ac:picMk id="7" creationId="{7B5B818E-8B71-FE81-108D-301CF86AE50F}"/>
          </ac:picMkLst>
        </pc:picChg>
        <pc:picChg chg="del">
          <ac:chgData name="Mohannad Elhamod" userId="51b5e356-4b7f-4de6-9c43-27b5e4bfa86f" providerId="ADAL" clId="{B88C87FB-CC1D-4A13-B1ED-BB8ED98FE718}" dt="2023-09-14T21:35:39.956" v="8716" actId="478"/>
          <ac:picMkLst>
            <pc:docMk/>
            <pc:sldMk cId="3640682750" sldId="322"/>
            <ac:picMk id="9" creationId="{1858745D-F8E8-2821-CFB6-D6CC710F0664}"/>
          </ac:picMkLst>
        </pc:picChg>
        <pc:picChg chg="del">
          <ac:chgData name="Mohannad Elhamod" userId="51b5e356-4b7f-4de6-9c43-27b5e4bfa86f" providerId="ADAL" clId="{B88C87FB-CC1D-4A13-B1ED-BB8ED98FE718}" dt="2023-09-14T21:35:39.956" v="8716" actId="478"/>
          <ac:picMkLst>
            <pc:docMk/>
            <pc:sldMk cId="3640682750" sldId="322"/>
            <ac:picMk id="11" creationId="{8DE6A8F5-8E80-71BD-036D-1749CC3228F9}"/>
          </ac:picMkLst>
        </pc:picChg>
        <pc:picChg chg="del">
          <ac:chgData name="Mohannad Elhamod" userId="51b5e356-4b7f-4de6-9c43-27b5e4bfa86f" providerId="ADAL" clId="{B88C87FB-CC1D-4A13-B1ED-BB8ED98FE718}" dt="2023-09-14T21:35:39.956" v="8716" actId="478"/>
          <ac:picMkLst>
            <pc:docMk/>
            <pc:sldMk cId="3640682750" sldId="322"/>
            <ac:picMk id="8194" creationId="{A4B4461C-F092-322B-E504-90F640EF141D}"/>
          </ac:picMkLst>
        </pc:picChg>
      </pc:sldChg>
      <pc:sldChg chg="modSp add del mod">
        <pc:chgData name="Mohannad Elhamod" userId="51b5e356-4b7f-4de6-9c43-27b5e4bfa86f" providerId="ADAL" clId="{B88C87FB-CC1D-4A13-B1ED-BB8ED98FE718}" dt="2023-09-14T20:35:42.987" v="7806" actId="47"/>
        <pc:sldMkLst>
          <pc:docMk/>
          <pc:sldMk cId="4265287499" sldId="322"/>
        </pc:sldMkLst>
        <pc:spChg chg="mod">
          <ac:chgData name="Mohannad Elhamod" userId="51b5e356-4b7f-4de6-9c43-27b5e4bfa86f" providerId="ADAL" clId="{B88C87FB-CC1D-4A13-B1ED-BB8ED98FE718}" dt="2023-09-14T20:35:19.757" v="7805" actId="20577"/>
          <ac:spMkLst>
            <pc:docMk/>
            <pc:sldMk cId="4265287499" sldId="322"/>
            <ac:spMk id="3" creationId="{A84A10FF-99D0-F6EB-3145-D09A94C2815A}"/>
          </ac:spMkLst>
        </pc:spChg>
      </pc:sldChg>
      <pc:sldChg chg="addSp delSp modSp add del mod modAnim">
        <pc:chgData name="Mohannad Elhamod" userId="51b5e356-4b7f-4de6-9c43-27b5e4bfa86f" providerId="ADAL" clId="{B88C87FB-CC1D-4A13-B1ED-BB8ED98FE718}" dt="2023-09-15T13:54:09.065" v="9355" actId="47"/>
        <pc:sldMkLst>
          <pc:docMk/>
          <pc:sldMk cId="1974592024" sldId="323"/>
        </pc:sldMkLst>
        <pc:spChg chg="mod">
          <ac:chgData name="Mohannad Elhamod" userId="51b5e356-4b7f-4de6-9c43-27b5e4bfa86f" providerId="ADAL" clId="{B88C87FB-CC1D-4A13-B1ED-BB8ED98FE718}" dt="2023-09-15T13:42:57.979" v="8802" actId="20577"/>
          <ac:spMkLst>
            <pc:docMk/>
            <pc:sldMk cId="1974592024" sldId="323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5T13:48:46.249" v="9146" actId="20577"/>
          <ac:spMkLst>
            <pc:docMk/>
            <pc:sldMk cId="1974592024" sldId="323"/>
            <ac:spMk id="3" creationId="{A84A10FF-99D0-F6EB-3145-D09A94C2815A}"/>
          </ac:spMkLst>
        </pc:spChg>
        <pc:spChg chg="add del mod">
          <ac:chgData name="Mohannad Elhamod" userId="51b5e356-4b7f-4de6-9c43-27b5e4bfa86f" providerId="ADAL" clId="{B88C87FB-CC1D-4A13-B1ED-BB8ED98FE718}" dt="2023-09-15T13:47:30.078" v="8988"/>
          <ac:spMkLst>
            <pc:docMk/>
            <pc:sldMk cId="1974592024" sldId="323"/>
            <ac:spMk id="12" creationId="{86556BB7-01DD-46B3-35E9-46879191A615}"/>
          </ac:spMkLst>
        </pc:spChg>
      </pc:sldChg>
      <pc:sldChg chg="addSp modSp add mod ord">
        <pc:chgData name="Mohannad Elhamod" userId="51b5e356-4b7f-4de6-9c43-27b5e4bfa86f" providerId="ADAL" clId="{B88C87FB-CC1D-4A13-B1ED-BB8ED98FE718}" dt="2023-09-18T15:49:21.445" v="10487"/>
        <pc:sldMkLst>
          <pc:docMk/>
          <pc:sldMk cId="3825208378" sldId="324"/>
        </pc:sldMkLst>
        <pc:spChg chg="mod">
          <ac:chgData name="Mohannad Elhamod" userId="51b5e356-4b7f-4de6-9c43-27b5e4bfa86f" providerId="ADAL" clId="{B88C87FB-CC1D-4A13-B1ED-BB8ED98FE718}" dt="2023-09-15T14:00:32.032" v="9531" actId="20577"/>
          <ac:spMkLst>
            <pc:docMk/>
            <pc:sldMk cId="3825208378" sldId="324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21.445" v="10487"/>
          <ac:spMkLst>
            <pc:docMk/>
            <pc:sldMk cId="3825208378" sldId="324"/>
            <ac:spMk id="5" creationId="{DE45677D-8419-4199-6116-03EF90A338F3}"/>
          </ac:spMkLst>
        </pc:spChg>
        <pc:spChg chg="add mod">
          <ac:chgData name="Mohannad Elhamod" userId="51b5e356-4b7f-4de6-9c43-27b5e4bfa86f" providerId="ADAL" clId="{B88C87FB-CC1D-4A13-B1ED-BB8ED98FE718}" dt="2023-09-15T14:04:07.048" v="9567" actId="1076"/>
          <ac:spMkLst>
            <pc:docMk/>
            <pc:sldMk cId="3825208378" sldId="324"/>
            <ac:spMk id="12" creationId="{A248CB83-FC3F-2429-C9AF-A03767B3C4B4}"/>
          </ac:spMkLst>
        </pc:spChg>
        <pc:grpChg chg="mod">
          <ac:chgData name="Mohannad Elhamod" userId="51b5e356-4b7f-4de6-9c43-27b5e4bfa86f" providerId="ADAL" clId="{B88C87FB-CC1D-4A13-B1ED-BB8ED98FE718}" dt="2023-09-15T14:04:17.627" v="9568" actId="1076"/>
          <ac:grpSpMkLst>
            <pc:docMk/>
            <pc:sldMk cId="3825208378" sldId="324"/>
            <ac:grpSpMk id="6" creationId="{A294E880-DD01-1367-B6EC-27257B9016B5}"/>
          </ac:grpSpMkLst>
        </pc:grpChg>
        <pc:grpChg chg="mod">
          <ac:chgData name="Mohannad Elhamod" userId="51b5e356-4b7f-4de6-9c43-27b5e4bfa86f" providerId="ADAL" clId="{B88C87FB-CC1D-4A13-B1ED-BB8ED98FE718}" dt="2023-09-15T14:04:17.627" v="9568" actId="1076"/>
          <ac:grpSpMkLst>
            <pc:docMk/>
            <pc:sldMk cId="3825208378" sldId="324"/>
            <ac:grpSpMk id="9" creationId="{34B97743-621F-437E-6A64-1FBA4D271AFB}"/>
          </ac:grpSpMkLst>
        </pc:grpChg>
        <pc:picChg chg="add mod">
          <ac:chgData name="Mohannad Elhamod" userId="51b5e356-4b7f-4de6-9c43-27b5e4bfa86f" providerId="ADAL" clId="{B88C87FB-CC1D-4A13-B1ED-BB8ED98FE718}" dt="2023-09-15T14:00:45.695" v="9536" actId="1076"/>
          <ac:picMkLst>
            <pc:docMk/>
            <pc:sldMk cId="3825208378" sldId="324"/>
            <ac:picMk id="18434" creationId="{7CD201BD-EF8B-D6BF-BD83-A0ECFBD1CDEB}"/>
          </ac:picMkLst>
        </pc:picChg>
      </pc:sldChg>
      <pc:sldChg chg="delSp modSp add mod modAnim">
        <pc:chgData name="Mohannad Elhamod" userId="51b5e356-4b7f-4de6-9c43-27b5e4bfa86f" providerId="ADAL" clId="{B88C87FB-CC1D-4A13-B1ED-BB8ED98FE718}" dt="2023-09-18T15:49:24.688" v="10488"/>
        <pc:sldMkLst>
          <pc:docMk/>
          <pc:sldMk cId="1386984217" sldId="325"/>
        </pc:sldMkLst>
        <pc:spChg chg="mod">
          <ac:chgData name="Mohannad Elhamod" userId="51b5e356-4b7f-4de6-9c43-27b5e4bfa86f" providerId="ADAL" clId="{B88C87FB-CC1D-4A13-B1ED-BB8ED98FE718}" dt="2023-09-15T13:49:51.356" v="9184" actId="20577"/>
          <ac:spMkLst>
            <pc:docMk/>
            <pc:sldMk cId="1386984217" sldId="325"/>
            <ac:spMk id="2" creationId="{B6393797-B474-711D-9D43-5FE6B0465D17}"/>
          </ac:spMkLst>
        </pc:spChg>
        <pc:spChg chg="mod">
          <ac:chgData name="Mohannad Elhamod" userId="51b5e356-4b7f-4de6-9c43-27b5e4bfa86f" providerId="ADAL" clId="{B88C87FB-CC1D-4A13-B1ED-BB8ED98FE718}" dt="2023-09-15T14:09:28.636" v="9695" actId="20577"/>
          <ac:spMkLst>
            <pc:docMk/>
            <pc:sldMk cId="1386984217" sldId="325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24.688" v="10488"/>
          <ac:spMkLst>
            <pc:docMk/>
            <pc:sldMk cId="1386984217" sldId="325"/>
            <ac:spMk id="5" creationId="{DE45677D-8419-4199-6116-03EF90A338F3}"/>
          </ac:spMkLst>
        </pc:spChg>
        <pc:grpChg chg="del">
          <ac:chgData name="Mohannad Elhamod" userId="51b5e356-4b7f-4de6-9c43-27b5e4bfa86f" providerId="ADAL" clId="{B88C87FB-CC1D-4A13-B1ED-BB8ED98FE718}" dt="2023-09-15T13:51:19.408" v="9348" actId="478"/>
          <ac:grpSpMkLst>
            <pc:docMk/>
            <pc:sldMk cId="1386984217" sldId="325"/>
            <ac:grpSpMk id="6" creationId="{A294E880-DD01-1367-B6EC-27257B9016B5}"/>
          </ac:grpSpMkLst>
        </pc:grpChg>
        <pc:grpChg chg="del">
          <ac:chgData name="Mohannad Elhamod" userId="51b5e356-4b7f-4de6-9c43-27b5e4bfa86f" providerId="ADAL" clId="{B88C87FB-CC1D-4A13-B1ED-BB8ED98FE718}" dt="2023-09-15T13:51:19.408" v="9348" actId="478"/>
          <ac:grpSpMkLst>
            <pc:docMk/>
            <pc:sldMk cId="1386984217" sldId="325"/>
            <ac:grpSpMk id="9" creationId="{34B97743-621F-437E-6A64-1FBA4D271AFB}"/>
          </ac:grpSpMkLst>
        </pc:grpChg>
      </pc:sldChg>
      <pc:sldChg chg="addSp delSp modSp add mod delAnim modAnim">
        <pc:chgData name="Mohannad Elhamod" userId="51b5e356-4b7f-4de6-9c43-27b5e4bfa86f" providerId="ADAL" clId="{B88C87FB-CC1D-4A13-B1ED-BB8ED98FE718}" dt="2023-09-18T15:48:34.263" v="10473"/>
        <pc:sldMkLst>
          <pc:docMk/>
          <pc:sldMk cId="2024224727" sldId="326"/>
        </pc:sldMkLst>
        <pc:spChg chg="mod">
          <ac:chgData name="Mohannad Elhamod" userId="51b5e356-4b7f-4de6-9c43-27b5e4bfa86f" providerId="ADAL" clId="{B88C87FB-CC1D-4A13-B1ED-BB8ED98FE718}" dt="2023-09-15T13:55:45.915" v="9415" actId="313"/>
          <ac:spMkLst>
            <pc:docMk/>
            <pc:sldMk cId="2024224727" sldId="326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8:34.263" v="10473"/>
          <ac:spMkLst>
            <pc:docMk/>
            <pc:sldMk cId="2024224727" sldId="326"/>
            <ac:spMk id="5" creationId="{DE45677D-8419-4199-6116-03EF90A338F3}"/>
          </ac:spMkLst>
        </pc:spChg>
        <pc:spChg chg="add mod">
          <ac:chgData name="Mohannad Elhamod" userId="51b5e356-4b7f-4de6-9c43-27b5e4bfa86f" providerId="ADAL" clId="{B88C87FB-CC1D-4A13-B1ED-BB8ED98FE718}" dt="2023-09-15T13:56:27.285" v="9419" actId="1076"/>
          <ac:spMkLst>
            <pc:docMk/>
            <pc:sldMk cId="2024224727" sldId="326"/>
            <ac:spMk id="6" creationId="{F5E5C484-F216-9C46-4910-DFCD381FF8B3}"/>
          </ac:spMkLst>
        </pc:spChg>
        <pc:spChg chg="del">
          <ac:chgData name="Mohannad Elhamod" userId="51b5e356-4b7f-4de6-9c43-27b5e4bfa86f" providerId="ADAL" clId="{B88C87FB-CC1D-4A13-B1ED-BB8ED98FE718}" dt="2023-09-15T13:55:12.995" v="9363" actId="478"/>
          <ac:spMkLst>
            <pc:docMk/>
            <pc:sldMk cId="2024224727" sldId="326"/>
            <ac:spMk id="10" creationId="{F3AF51A5-88AE-2F3C-2980-41D6F8C639EB}"/>
          </ac:spMkLst>
        </pc:spChg>
        <pc:picChg chg="del">
          <ac:chgData name="Mohannad Elhamod" userId="51b5e356-4b7f-4de6-9c43-27b5e4bfa86f" providerId="ADAL" clId="{B88C87FB-CC1D-4A13-B1ED-BB8ED98FE718}" dt="2023-09-15T13:54:50.287" v="9359" actId="478"/>
          <ac:picMkLst>
            <pc:docMk/>
            <pc:sldMk cId="2024224727" sldId="326"/>
            <ac:picMk id="7" creationId="{D93E9A8F-48BA-F973-6805-5F67E3443333}"/>
          </ac:picMkLst>
        </pc:picChg>
        <pc:picChg chg="del">
          <ac:chgData name="Mohannad Elhamod" userId="51b5e356-4b7f-4de6-9c43-27b5e4bfa86f" providerId="ADAL" clId="{B88C87FB-CC1D-4A13-B1ED-BB8ED98FE718}" dt="2023-09-15T13:55:02.793" v="9361" actId="478"/>
          <ac:picMkLst>
            <pc:docMk/>
            <pc:sldMk cId="2024224727" sldId="326"/>
            <ac:picMk id="9" creationId="{9BFB2757-7DE6-7BFC-878A-19DD51F528FC}"/>
          </ac:picMkLst>
        </pc:picChg>
        <pc:picChg chg="add mod">
          <ac:chgData name="Mohannad Elhamod" userId="51b5e356-4b7f-4de6-9c43-27b5e4bfa86f" providerId="ADAL" clId="{B88C87FB-CC1D-4A13-B1ED-BB8ED98FE718}" dt="2023-09-15T13:56:04.410" v="9417" actId="1076"/>
          <ac:picMkLst>
            <pc:docMk/>
            <pc:sldMk cId="2024224727" sldId="326"/>
            <ac:picMk id="16386" creationId="{C3E75FA4-5594-512C-9475-7792056A3673}"/>
          </ac:picMkLst>
        </pc:picChg>
      </pc:sldChg>
      <pc:sldChg chg="addSp modSp add mod">
        <pc:chgData name="Mohannad Elhamod" userId="51b5e356-4b7f-4de6-9c43-27b5e4bfa86f" providerId="ADAL" clId="{B88C87FB-CC1D-4A13-B1ED-BB8ED98FE718}" dt="2023-09-18T15:49:06.107" v="10482"/>
        <pc:sldMkLst>
          <pc:docMk/>
          <pc:sldMk cId="1353409748" sldId="327"/>
        </pc:sldMkLst>
        <pc:spChg chg="mod">
          <ac:chgData name="Mohannad Elhamod" userId="51b5e356-4b7f-4de6-9c43-27b5e4bfa86f" providerId="ADAL" clId="{B88C87FB-CC1D-4A13-B1ED-BB8ED98FE718}" dt="2023-09-15T14:45:07.633" v="10327" actId="14100"/>
          <ac:spMkLst>
            <pc:docMk/>
            <pc:sldMk cId="1353409748" sldId="327"/>
            <ac:spMk id="3" creationId="{A84A10FF-99D0-F6EB-3145-D09A94C2815A}"/>
          </ac:spMkLst>
        </pc:spChg>
        <pc:spChg chg="mod">
          <ac:chgData name="Mohannad Elhamod" userId="51b5e356-4b7f-4de6-9c43-27b5e4bfa86f" providerId="ADAL" clId="{B88C87FB-CC1D-4A13-B1ED-BB8ED98FE718}" dt="2023-09-18T15:49:06.107" v="10482"/>
          <ac:spMkLst>
            <pc:docMk/>
            <pc:sldMk cId="1353409748" sldId="327"/>
            <ac:spMk id="5" creationId="{DE45677D-8419-4199-6116-03EF90A338F3}"/>
          </ac:spMkLst>
        </pc:spChg>
        <pc:picChg chg="add mod">
          <ac:chgData name="Mohannad Elhamod" userId="51b5e356-4b7f-4de6-9c43-27b5e4bfa86f" providerId="ADAL" clId="{B88C87FB-CC1D-4A13-B1ED-BB8ED98FE718}" dt="2023-09-15T14:45:29.434" v="10336" actId="14100"/>
          <ac:picMkLst>
            <pc:docMk/>
            <pc:sldMk cId="1353409748" sldId="327"/>
            <ac:picMk id="22530" creationId="{F4E4FFDC-B7E3-B564-0887-4D030F46D2D1}"/>
          </ac:picMkLst>
        </pc:picChg>
        <pc:picChg chg="add mod">
          <ac:chgData name="Mohannad Elhamod" userId="51b5e356-4b7f-4de6-9c43-27b5e4bfa86f" providerId="ADAL" clId="{B88C87FB-CC1D-4A13-B1ED-BB8ED98FE718}" dt="2023-09-15T14:45:37.889" v="10340" actId="1076"/>
          <ac:picMkLst>
            <pc:docMk/>
            <pc:sldMk cId="1353409748" sldId="327"/>
            <ac:picMk id="22532" creationId="{F9B9B16C-283C-95BB-E347-B57943732656}"/>
          </ac:picMkLst>
        </pc:picChg>
      </pc:sldChg>
      <pc:sldChg chg="modSp new mod">
        <pc:chgData name="Mohannad Elhamod" userId="51b5e356-4b7f-4de6-9c43-27b5e4bfa86f" providerId="ADAL" clId="{B88C87FB-CC1D-4A13-B1ED-BB8ED98FE718}" dt="2023-09-18T15:49:35.598" v="10492"/>
        <pc:sldMkLst>
          <pc:docMk/>
          <pc:sldMk cId="3748072023" sldId="328"/>
        </pc:sldMkLst>
        <pc:spChg chg="mod">
          <ac:chgData name="Mohannad Elhamod" userId="51b5e356-4b7f-4de6-9c43-27b5e4bfa86f" providerId="ADAL" clId="{B88C87FB-CC1D-4A13-B1ED-BB8ED98FE718}" dt="2023-09-15T16:18:47.909" v="10468" actId="5793"/>
          <ac:spMkLst>
            <pc:docMk/>
            <pc:sldMk cId="3748072023" sldId="328"/>
            <ac:spMk id="2" creationId="{3F885073-8C0B-2A45-370F-AD027A2BF16C}"/>
          </ac:spMkLst>
        </pc:spChg>
        <pc:spChg chg="mod">
          <ac:chgData name="Mohannad Elhamod" userId="51b5e356-4b7f-4de6-9c43-27b5e4bfa86f" providerId="ADAL" clId="{B88C87FB-CC1D-4A13-B1ED-BB8ED98FE718}" dt="2023-09-15T16:18:41.379" v="10442"/>
          <ac:spMkLst>
            <pc:docMk/>
            <pc:sldMk cId="3748072023" sldId="328"/>
            <ac:spMk id="3" creationId="{592CD0A0-C2C5-F923-68BA-4BE01332D113}"/>
          </ac:spMkLst>
        </pc:spChg>
        <pc:spChg chg="mod">
          <ac:chgData name="Mohannad Elhamod" userId="51b5e356-4b7f-4de6-9c43-27b5e4bfa86f" providerId="ADAL" clId="{B88C87FB-CC1D-4A13-B1ED-BB8ED98FE718}" dt="2023-09-18T15:49:35.598" v="10492"/>
          <ac:spMkLst>
            <pc:docMk/>
            <pc:sldMk cId="3748072023" sldId="328"/>
            <ac:spMk id="5" creationId="{579B5189-BD41-2017-B111-B67D01D1C0D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D160E5-2261-A243-B092-F8C7D4355F7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08D63D0-D587-1445-AEA0-C1B5EB176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9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187E25-5E8D-F248-8CEF-2E975660216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E1510E-3534-2646-A4E3-DE062A900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6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9/memorization-in-rnns/#appendix-autocomplete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cranial.github.io/keras-js/#/imdb-bidirectional-lstm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modeling is getting the probability or predicting what comes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12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 do if the model never seen the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0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need to be numbers.</a:t>
            </a:r>
          </a:p>
          <a:p>
            <a:endParaRPr lang="en-US" dirty="0"/>
          </a:p>
          <a:p>
            <a:r>
              <a:rPr lang="en-US" dirty="0"/>
              <a:t>What if word does not exist?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00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some word and click it and see closest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23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hot: Too long. No relation between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35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Assignment: </a:t>
            </a:r>
            <a:r>
              <a:rPr lang="en-US" dirty="0" err="1"/>
              <a:t>meetign</a:t>
            </a:r>
            <a:r>
              <a:rPr lang="en-US" dirty="0"/>
              <a:t> misspelling how do u think a language model still understands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7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important in bias…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man strong woman….</a:t>
            </a:r>
          </a:p>
          <a:p>
            <a:endParaRPr lang="en-US" dirty="0"/>
          </a:p>
          <a:p>
            <a:r>
              <a:rPr lang="en-US" dirty="0"/>
              <a:t>America USA Asia…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at jobs by he and she and by rich and poor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16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important in bias…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man strong woman….</a:t>
            </a:r>
          </a:p>
          <a:p>
            <a:endParaRPr lang="en-US" dirty="0"/>
          </a:p>
          <a:p>
            <a:r>
              <a:rPr lang="en-US" dirty="0"/>
              <a:t>America USA Asia…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at jobs by he and she and by rich and poor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4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u think output is? Output is linear transformation.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94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u think output is? Output is linear transformation.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9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3"/>
              </a:rPr>
              <a:t>https://distill.pub/2019/memorization-in-rnns/#appendix-autocomplete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4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modeling is getting the probability or predicting what comes next.</a:t>
            </a:r>
          </a:p>
          <a:p>
            <a:endParaRPr lang="en-US" dirty="0"/>
          </a:p>
          <a:p>
            <a:r>
              <a:rPr lang="en-US" dirty="0"/>
              <a:t>How did you know this is the next word?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59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5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Maybe example that it could still go wrong?: </a:t>
            </a:r>
            <a:r>
              <a:rPr lang="en-US" dirty="0">
                <a:hlinkClick r:id="rId3"/>
              </a:rPr>
              <a:t>https://transcranial.github.io/keras-js/#/imdb-bidirectional-lstm</a:t>
            </a:r>
            <a:r>
              <a:rPr lang="en-US" dirty="0"/>
              <a:t>  (doesn’t seem to work)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matters</a:t>
            </a:r>
          </a:p>
          <a:p>
            <a:endParaRPr lang="en-US" dirty="0"/>
          </a:p>
          <a:p>
            <a:r>
              <a:rPr lang="en-US" dirty="0"/>
              <a:t>There is relationship between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2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5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modeling is getting the probability or predicting what comes next.</a:t>
            </a:r>
          </a:p>
          <a:p>
            <a:endParaRPr lang="en-US" dirty="0"/>
          </a:p>
          <a:p>
            <a:r>
              <a:rPr lang="en-US" dirty="0"/>
              <a:t>How did you know this is the next word?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5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Sequential processing: context can’t look at future for text generation.</a:t>
            </a:r>
          </a:p>
          <a:p>
            <a:endParaRPr lang="en-US" dirty="0"/>
          </a:p>
          <a:p>
            <a:r>
              <a:rPr lang="en-US" dirty="0"/>
              <a:t>How did you know this is the next word?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4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 this can become a really long calculation</a:t>
            </a:r>
          </a:p>
          <a:p>
            <a:r>
              <a:rPr lang="en-US" dirty="0"/>
              <a:t>Also, what if word never existed.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84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as a homework.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08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as a homework.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5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883A61C-D877-EC46-BEE0-B87CB3259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29877" y="995269"/>
            <a:ext cx="5908024" cy="3390900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9000" b="1" i="0" kern="0" spc="0" baseline="0">
                <a:solidFill>
                  <a:srgbClr val="A32B38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76" y="4122908"/>
            <a:ext cx="6022323" cy="936351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Put Your Own Subtitle in This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C940-AE6E-5349-870A-1CE2A872F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E1FB86-A3C6-D045-9C68-2DD09E346C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5" y="123558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2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D828F9A-7E16-054A-8B0D-644332FD7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2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First Title In This Box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59EBBD5-0EFA-DD48-9BC9-C95F55B419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9156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579FBAA-DF80-B44F-AE31-FAA57877FE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9155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Second Title In This Box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13532A-6764-224F-AD37-E98FC2FF53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30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B5A77A6-0E40-7B48-80FD-65AB026FB7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30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Third Title In This Box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2C426C-95EF-B645-A4FC-9C5341BA2638}"/>
              </a:ext>
            </a:extLst>
          </p:cNvPr>
          <p:cNvCxnSpPr/>
          <p:nvPr userDrawn="1"/>
        </p:nvCxnSpPr>
        <p:spPr>
          <a:xfrm>
            <a:off x="4216400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2BB977-FE9A-7245-9B56-E1460B728382}"/>
              </a:ext>
            </a:extLst>
          </p:cNvPr>
          <p:cNvCxnSpPr/>
          <p:nvPr userDrawn="1"/>
        </p:nvCxnSpPr>
        <p:spPr>
          <a:xfrm>
            <a:off x="8060267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F1648D1-23FC-654C-A68E-5A8091E522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5B5B1479-3521-874F-A4C6-17666CB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A3ECFB-A524-4658-9748-909A166A7C0D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420B9CB1-2B0F-524C-87CF-8E31FB35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99473C-E2FA-3244-B4D2-14E9FA137B43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EC02-7D05-7143-B0C3-841BCE4B0E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9155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03513A6-E118-814D-8569-FA5AA2B56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817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503D9A-D02B-4CA4-ACB2-E878DD9C9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5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713962"/>
            <a:ext cx="10917627" cy="1117599"/>
          </a:xfrm>
        </p:spPr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USE THIS SLIDE WHEN YOU NEED </a:t>
            </a:r>
            <a:br>
              <a:rPr lang="en-US" dirty="0"/>
            </a:br>
            <a:r>
              <a:rPr lang="en-US" dirty="0"/>
              <a:t>TO MAKE A SIMPLE 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3746F0-DA4E-1B40-A347-7325FEA12B86}"/>
              </a:ext>
            </a:extLst>
          </p:cNvPr>
          <p:cNvCxnSpPr/>
          <p:nvPr userDrawn="1"/>
        </p:nvCxnSpPr>
        <p:spPr>
          <a:xfrm>
            <a:off x="667269" y="3911600"/>
            <a:ext cx="1009983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E98AF58-0580-4D4F-9C33-222272D78B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51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CA273B1-9311-6F44-B03B-89756FB4E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1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43EF25A-CDF0-3C4C-9EEE-C800A788DF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46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May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C844D70B-6457-0E4C-A1D5-7833FBA644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46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335902C-6F2D-A044-A500-806D4DB44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660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July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F4A2A63-D99A-8349-B55F-0ABA1E9A1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60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7DB6D6E-F85E-4D46-B6ED-2EEF808212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66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April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7B92F51-385D-3E4D-A705-5B60B96B76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66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AA2148B-A551-5A42-BADE-4432005BF8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7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June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94D6124-4635-D24E-ADDD-AE0FAB12D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07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74AB5D01-F0B5-0F4F-947F-3D65F40BB8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202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August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45518E2-FC5C-2A49-8F48-E90AF6CD3F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202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873A51-BCEE-F84C-905C-9F12E0236E82}"/>
              </a:ext>
            </a:extLst>
          </p:cNvPr>
          <p:cNvGrpSpPr/>
          <p:nvPr userDrawn="1"/>
        </p:nvGrpSpPr>
        <p:grpSpPr>
          <a:xfrm>
            <a:off x="1065134" y="3588583"/>
            <a:ext cx="341234" cy="493634"/>
            <a:chOff x="1065134" y="3588583"/>
            <a:chExt cx="341234" cy="49363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66EBCF-6E8D-1346-B2E5-B75DE9235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B82A78-6530-4043-9539-E001E42AAAD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485D00-32FB-3249-BE36-E79877DF4376}"/>
              </a:ext>
            </a:extLst>
          </p:cNvPr>
          <p:cNvGrpSpPr/>
          <p:nvPr userDrawn="1"/>
        </p:nvGrpSpPr>
        <p:grpSpPr>
          <a:xfrm rot="10800000">
            <a:off x="2893934" y="3739207"/>
            <a:ext cx="341234" cy="493634"/>
            <a:chOff x="1065134" y="3588583"/>
            <a:chExt cx="341234" cy="49363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FAD7B3-253B-8649-8531-3C7A72C429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77C5B1A-5F5E-704D-8008-9F8E7EB819F6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48A4E0-DEFC-EB43-8DC8-1BA63A2D0358}"/>
              </a:ext>
            </a:extLst>
          </p:cNvPr>
          <p:cNvGrpSpPr/>
          <p:nvPr userDrawn="1"/>
        </p:nvGrpSpPr>
        <p:grpSpPr>
          <a:xfrm>
            <a:off x="4671934" y="3588583"/>
            <a:ext cx="341234" cy="493634"/>
            <a:chOff x="1065134" y="3588583"/>
            <a:chExt cx="341234" cy="49363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B9E3BB-020D-5D43-A0E4-1D1223C3E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1CE0F05-71CC-1248-A14B-A6784B463F9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0845BA-D434-A644-8662-B09BE5C5C4FE}"/>
              </a:ext>
            </a:extLst>
          </p:cNvPr>
          <p:cNvGrpSpPr/>
          <p:nvPr userDrawn="1"/>
        </p:nvGrpSpPr>
        <p:grpSpPr>
          <a:xfrm>
            <a:off x="8278734" y="3588583"/>
            <a:ext cx="341234" cy="493634"/>
            <a:chOff x="1065134" y="3588583"/>
            <a:chExt cx="341234" cy="4936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89F1007-44D0-3C4A-821D-6746222A3C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8B77A3-44A9-164C-9D0C-A40715E5C68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30911BC-E721-E441-9030-FCF9BCB045FF}"/>
              </a:ext>
            </a:extLst>
          </p:cNvPr>
          <p:cNvGrpSpPr/>
          <p:nvPr userDrawn="1"/>
        </p:nvGrpSpPr>
        <p:grpSpPr>
          <a:xfrm rot="10800000">
            <a:off x="6500734" y="3739207"/>
            <a:ext cx="341234" cy="493634"/>
            <a:chOff x="1065134" y="3588583"/>
            <a:chExt cx="341234" cy="49363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74C8C28-25E5-BB43-8E20-3016096C99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A30ED0-4937-4E4B-B7BE-4E8255AB57C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7C027A-CD78-AE4C-906D-04292E13956A}"/>
              </a:ext>
            </a:extLst>
          </p:cNvPr>
          <p:cNvGrpSpPr/>
          <p:nvPr userDrawn="1"/>
        </p:nvGrpSpPr>
        <p:grpSpPr>
          <a:xfrm rot="10800000">
            <a:off x="10107534" y="3739207"/>
            <a:ext cx="341234" cy="493634"/>
            <a:chOff x="1065134" y="3588583"/>
            <a:chExt cx="341234" cy="49363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0C3E7A6-7C56-FF47-ADE7-88542992A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BB69B6-A490-2A49-B11D-DD7B70A3FEA1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D4485E2A-7D32-9641-81CF-18FCB3AF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497041-494A-4609-8D1A-AFA2979EBF3F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062EDDB9-BC80-8F4A-8E16-95D850D0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CD4C00-B646-CA47-A9E5-768A54072626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05429BE-C75F-47B2-BB33-AE0D1BF32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52400" y="1362077"/>
            <a:ext cx="10274300" cy="4452789"/>
          </a:xfrm>
        </p:spPr>
        <p:txBody>
          <a:bodyPr/>
          <a:lstStyle>
            <a:lvl1pPr>
              <a:lnSpc>
                <a:spcPct val="80000"/>
              </a:lnSpc>
              <a:defRPr sz="12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THIS PAGE </a:t>
            </a:r>
            <a:br>
              <a:rPr lang="en-US" dirty="0"/>
            </a:br>
            <a:r>
              <a:rPr lang="en-US" dirty="0"/>
              <a:t>IS A SECTION DIVIDER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2078DD8-1174-6849-9EB6-0158F8D8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975911-C5A7-4191-8C60-11E7101D0699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6E329C-5131-AE43-A7F9-96C7C8B0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F82E70-2CE2-6442-ABFD-8EAD4B2D58F7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EBC4D79-BE61-4D4A-8239-4C447E06CF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5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7389B2-595A-C34F-BBF2-4A12F5DB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4FC85-7176-B541-A156-F5765CBCF2CD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4E5CB4-06E5-3245-9EA2-E7B4356F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D6B548-15FE-4C5E-9EBF-023537B8FB48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F49D06F-DB20-5142-BC14-B6501692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98C16-2F43-DE49-B29E-D0572EC7B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3C4A7-6D7E-4FD9-8282-487F6EB06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2AACA-D1B3-BE49-B1C9-90365F7A8881}"/>
              </a:ext>
            </a:extLst>
          </p:cNvPr>
          <p:cNvSpPr/>
          <p:nvPr userDrawn="1"/>
        </p:nvSpPr>
        <p:spPr>
          <a:xfrm>
            <a:off x="0" y="-9308"/>
            <a:ext cx="12192000" cy="68580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64219" y="1148240"/>
            <a:ext cx="9613019" cy="449395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12000" b="1" i="0" kern="0" spc="0" baseline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5181" y="4361998"/>
            <a:ext cx="6103584" cy="500068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8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9776E-0145-5249-B850-8230F2779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7819" y="6257632"/>
            <a:ext cx="3047883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C836-D7A2-4374-8BA7-41C5B81FE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0572F2-4C6A-BD40-B7EF-63CE9E6DFC9E}"/>
              </a:ext>
            </a:extLst>
          </p:cNvPr>
          <p:cNvSpPr/>
          <p:nvPr userDrawn="1"/>
        </p:nvSpPr>
        <p:spPr>
          <a:xfrm rot="16200000">
            <a:off x="-1021977" y="1021977"/>
            <a:ext cx="6858001" cy="4814047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CDC1974-CD00-49CB-8CD8-1A123A04A0BE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70A6E9F-D58E-7549-B453-264D50D571F7}"/>
              </a:ext>
            </a:extLst>
          </p:cNvPr>
          <p:cNvSpPr txBox="1"/>
          <p:nvPr userDrawn="1"/>
        </p:nvSpPr>
        <p:spPr>
          <a:xfrm>
            <a:off x="853887" y="2828835"/>
            <a:ext cx="310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Impact" panose="020B0806030902050204" pitchFamily="34" charset="0"/>
              </a:rPr>
              <a:t>AGENDA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B66AE5-2719-254F-9C71-8796F1E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935" y="99859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D225756-DD91-B44A-B03F-3CFBF9847C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489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First Topic Goes In This Box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A506422-AC83-F24B-A67B-7C45F1FAD0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8488" y="3222557"/>
            <a:ext cx="2588005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Second Topic Goes In This Box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EF7516D-6C07-0E47-BC44-57A08AD291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8489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Third Topic Goes In This Box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5BF8BF19-E2CB-F643-8593-91137F5182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3122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Fourth Topic Goes In This Box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7F00C9A-1BE7-D74C-BB50-353280B15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13122" y="3222557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Fifth Topic Goes In This Box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9253C4-F152-484C-8B72-2321E28DC3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3122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Sixth Topic Goes In This Box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B1FB9F-63E9-1745-BC2E-AF6BFDB67ABE}"/>
              </a:ext>
            </a:extLst>
          </p:cNvPr>
          <p:cNvCxnSpPr>
            <a:cxnSpLocks/>
          </p:cNvCxnSpPr>
          <p:nvPr userDrawn="1"/>
        </p:nvCxnSpPr>
        <p:spPr>
          <a:xfrm>
            <a:off x="8627783" y="837086"/>
            <a:ext cx="0" cy="50258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FFC26-C2AA-6D47-B09A-5260CB9A1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7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93C53705-05BE-3E43-8348-287EFB379A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7935" y="429776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EB57398-9CB0-594E-822D-A4539153F6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6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A1519BD-B13F-7840-90F2-0175CC375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6935" y="922550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05E5713-4943-634C-8988-A28B0D9B5B3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6935" y="4324656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ACECB6-3BE5-D34C-A747-348752A9C71D}"/>
              </a:ext>
            </a:extLst>
          </p:cNvPr>
          <p:cNvCxnSpPr>
            <a:cxnSpLocks/>
          </p:cNvCxnSpPr>
          <p:nvPr userDrawn="1"/>
        </p:nvCxnSpPr>
        <p:spPr>
          <a:xfrm>
            <a:off x="609600" y="431801"/>
            <a:ext cx="420444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CF8E506-989A-4A26-8348-674253C92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7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4" y="2059439"/>
            <a:ext cx="8682426" cy="3827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53D0F37-7770-4C68-87B4-A1978F7869F9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A6B077E-C183-4A65-A056-DFE5121E6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3" y="2059439"/>
            <a:ext cx="9952427" cy="3827463"/>
          </a:xfrm>
        </p:spPr>
        <p:txBody>
          <a:bodyPr/>
          <a:lstStyle>
            <a:lvl1pPr marL="342900" indent="-342900">
              <a:lnSpc>
                <a:spcPct val="80000"/>
              </a:lnSpc>
              <a:buClr>
                <a:srgbClr val="62C4B1"/>
              </a:buClr>
              <a:buFont typeface="Arial" panose="020B0604020202020204" pitchFamily="34" charset="0"/>
              <a:buChar char="•"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As Bullets!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FC64C-83D1-1741-B761-5F097544B5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320AB01-3453-9C4B-802A-2D304F24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7D3698D-D713-4A68-AFD4-A4831607AE71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837D876-F824-C84E-8FF0-604B4940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459127-653F-994C-A2A5-157D3832E1D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19392-48DF-4D6E-8FB6-437F3FCBF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E59CB6-6FD2-3340-A5FF-0D872CE5D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5331" y="-2"/>
            <a:ext cx="4326670" cy="68580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81C4CA-9FFA-2D4F-997F-0B6E1CA23336}"/>
              </a:ext>
            </a:extLst>
          </p:cNvPr>
          <p:cNvSpPr/>
          <p:nvPr userDrawn="1"/>
        </p:nvSpPr>
        <p:spPr>
          <a:xfrm rot="16200000">
            <a:off x="6599666" y="1265663"/>
            <a:ext cx="6858001" cy="4326669"/>
          </a:xfrm>
          <a:prstGeom prst="rect">
            <a:avLst/>
          </a:prstGeom>
          <a:solidFill>
            <a:srgbClr val="62C4B1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226634"/>
            <a:ext cx="4252332" cy="1573755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633" y="3055939"/>
            <a:ext cx="6502400" cy="2408237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6CD9CC-D8A4-AE47-B2D3-7B4C70008D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50F38DBA-2130-0644-AA07-968F294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1A86460-2819-456F-9712-E9351261318B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68DC8C5-BA8A-6741-9E99-6FE3BBD6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36ABEB-C090-5846-97D8-221C1E8C7112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E32A65-4823-C14D-B7E3-D7F16CE5A43A}"/>
              </a:ext>
            </a:extLst>
          </p:cNvPr>
          <p:cNvCxnSpPr>
            <a:cxnSpLocks/>
          </p:cNvCxnSpPr>
          <p:nvPr userDrawn="1"/>
        </p:nvCxnSpPr>
        <p:spPr>
          <a:xfrm>
            <a:off x="582706" y="424331"/>
            <a:ext cx="7282625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6AC8F-4D06-4703-BC77-80B7A44EE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CB298-7EAD-3846-8D7C-18E994A5A7A8}"/>
              </a:ext>
            </a:extLst>
          </p:cNvPr>
          <p:cNvSpPr/>
          <p:nvPr userDrawn="1"/>
        </p:nvSpPr>
        <p:spPr>
          <a:xfrm>
            <a:off x="0" y="2590800"/>
            <a:ext cx="12192000" cy="42672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880954"/>
            <a:ext cx="10917627" cy="1286092"/>
          </a:xfrm>
        </p:spPr>
        <p:txBody>
          <a:bodyPr/>
          <a:lstStyle>
            <a:lvl1pPr algn="ctr"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YOUR HEADLINE IN </a:t>
            </a:r>
            <a:br>
              <a:rPr lang="en-US" dirty="0"/>
            </a:br>
            <a:r>
              <a:rPr lang="en-US" dirty="0"/>
              <a:t>THIS TEXT 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E2DC406-912D-5F48-9574-34EA44D04D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9357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DFD3CF9-A873-6247-A3C5-CCA49B749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531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DD85F6-FC6D-7D48-AFA6-24B346768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BA45E7E-63FA-744D-96FA-B75E5D7D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7D3C8C-FFDB-4338-BB16-0450A1EA2EBF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350FB57-CADC-CB41-982B-17026E8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975003-8E67-344B-BBFE-044499EF78D0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8A7B9D-4ACD-4E31-A610-58D46D0AC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483857E-CC71-644F-AD46-98B6662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BE08EB-5C55-4B36-8F5D-21B27B62260D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B618D9C3-60BC-4342-9542-937B37A8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BB85AF-FFE4-9F4F-A718-7300D5B5DF8A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C79A5F-39E8-4635-B8AF-2ECBD2F56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rgbClr val="62C4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01A7E3-1524-AF40-855A-8FD47F334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1BB585A-025E-0F49-A03E-12D2E0ADF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7E9DB66-B09E-1849-9A28-F368B053AC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35ED1C5-0DED-984E-B747-52BCC963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CE484BB-4700-44C0-A406-7AC81FD54B34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5B6D0FF-724C-9648-B21C-F8A9256F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1BEF3A-709F-2545-9783-111F980FC1F8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3162C0A-0767-422C-9AC7-B1A44C486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87387"/>
            <a:ext cx="10972800" cy="7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A88609C-DF62-42FD-999F-D851B7ABC50E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920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rgbClr val="A7193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6EBCC7-7B40-2844-B90B-9C1454F257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76" b="-367"/>
          <a:stretch/>
        </p:blipFill>
        <p:spPr bwMode="auto">
          <a:xfrm>
            <a:off x="609600" y="6114193"/>
            <a:ext cx="950976" cy="43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E27AA-CD22-4DD2-87CF-1FDE4A810D3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82" r:id="rId3"/>
    <p:sldLayoutId id="2147483672" r:id="rId4"/>
    <p:sldLayoutId id="2147483678" r:id="rId5"/>
    <p:sldLayoutId id="2147483674" r:id="rId6"/>
    <p:sldLayoutId id="2147483680" r:id="rId7"/>
    <p:sldLayoutId id="2147483676" r:id="rId8"/>
    <p:sldLayoutId id="2147483677" r:id="rId9"/>
    <p:sldLayoutId id="2147483675" r:id="rId10"/>
    <p:sldLayoutId id="2147483679" r:id="rId11"/>
    <p:sldLayoutId id="2147483681" r:id="rId12"/>
    <p:sldLayoutId id="2147483665" r:id="rId1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lena-voita.github.io/nlp_course/language_modeling.html#intr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ena-voita.github.io/nlp_course/language_modeling.html#intro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uggingface.co/learn/nlp-course/chapter2/2?fw=p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s://lena-voita.github.io/nlp_course/language_modeling.html#intro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imensionality-reduction-293e465c2a3443e8941b016d.vercel.app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DJimQynXZsQ" TargetMode="External"/><Relationship Id="rId5" Type="http://schemas.openxmlformats.org/officeDocument/2006/relationships/hyperlink" Target="https://nlp.stanford.edu/projects/glove/" TargetMode="External"/><Relationship Id="rId4" Type="http://schemas.openxmlformats.org/officeDocument/2006/relationships/hyperlink" Target="https://code.google.com/archive/p/word2vec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na-voita.github.io/nlp_course/language_modeling.html#intr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uggingface.co/learn/nlp-course/chapter2/2?fw=p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ggingface.co/learn/nlp-course/chapter2/2?fw=pt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vectors.nlpl.eu/explore/embeddings/en/calculato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amyiowce.github.io/word2viz/" TargetMode="External"/><Relationship Id="rId4" Type="http://schemas.openxmlformats.org/officeDocument/2006/relationships/hyperlink" Target="https://dash.gallery/dash-word-arithmetic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na-voita.github.io/nlp_course/language_modeling.html#intro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na-voita.github.io/nlp_course/language_modeling.html#intr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recurrentj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ena-voita.github.io/nlp_course/language_modeling.html#intro" TargetMode="Externa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ena-voita.github.io/nlp_course/language_modeling.html#generation_strategies_temperatur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ena-voita.github.io/nlp_course/language_modeling.html#intro" TargetMode="Externa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erplexity.vercel.app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word_embedding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9/memorization-in-rnns/#appendix-autocomplet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eg"/><Relationship Id="rId4" Type="http://schemas.openxmlformats.org/officeDocument/2006/relationships/hyperlink" Target="https://www.youtube.com/@statquest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lena-voita.github.io/nlp_course/language_modeling.html#intr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na-voita.github.io/nlp_course/language_modeling.html#intr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114B-0835-E345-8AFD-179489A7F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7646" y="2131485"/>
            <a:ext cx="9294346" cy="2454132"/>
          </a:xfrm>
        </p:spPr>
        <p:txBody>
          <a:bodyPr/>
          <a:lstStyle/>
          <a:p>
            <a:r>
              <a:rPr lang="en-US" dirty="0"/>
              <a:t>IS883: Synthesizing Digital Efforts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169BA-0EAB-024A-8370-38E16CF4F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4620" y="5157597"/>
            <a:ext cx="5241186" cy="55788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Mohannad Elhamod</a:t>
            </a:r>
          </a:p>
        </p:txBody>
      </p:sp>
    </p:spTree>
    <p:extLst>
      <p:ext uri="{BB962C8B-B14F-4D97-AF65-F5344CB8AC3E}">
        <p14:creationId xmlns:p14="http://schemas.microsoft.com/office/powerpoint/2010/main" val="71169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our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5431226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So, language modeling is the chaining of word probabilities.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3796EA-8084-EC90-B0FD-8C21773EF2CA}"/>
              </a:ext>
            </a:extLst>
          </p:cNvPr>
          <p:cNvGrpSpPr/>
          <p:nvPr/>
        </p:nvGrpSpPr>
        <p:grpSpPr>
          <a:xfrm>
            <a:off x="664775" y="3697060"/>
            <a:ext cx="5459866" cy="1503268"/>
            <a:chOff x="2319508" y="3273334"/>
            <a:chExt cx="6356893" cy="17502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4F67D1-52DF-CF4B-743F-EBBE488C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9508" y="3273334"/>
              <a:ext cx="6356893" cy="13322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5D16D3-696E-3239-1355-69390C92BFA9}"/>
                </a:ext>
              </a:extLst>
            </p:cNvPr>
            <p:cNvSpPr txBox="1"/>
            <p:nvPr/>
          </p:nvSpPr>
          <p:spPr>
            <a:xfrm>
              <a:off x="2319508" y="4854304"/>
              <a:ext cx="3248954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u="sng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4"/>
                </a:rPr>
                <a:t>Lena-</a:t>
              </a:r>
              <a:r>
                <a:rPr lang="en-US" sz="500" u="sng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4"/>
                </a:rPr>
                <a:t>voita</a:t>
              </a:r>
              <a:endParaRPr lang="en-US" sz="5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141EA3F-2BD3-BC0A-129C-3D0011EED663}"/>
              </a:ext>
            </a:extLst>
          </p:cNvPr>
          <p:cNvSpPr txBox="1"/>
          <p:nvPr/>
        </p:nvSpPr>
        <p:spPr>
          <a:xfrm>
            <a:off x="5884611" y="5409310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Can you foresee any problem with this calculation?...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A6D05F-A0B3-BCC4-6D61-F81D84A54D01}"/>
              </a:ext>
            </a:extLst>
          </p:cNvPr>
          <p:cNvSpPr txBox="1">
            <a:spLocks/>
          </p:cNvSpPr>
          <p:nvPr/>
        </p:nvSpPr>
        <p:spPr bwMode="auto">
          <a:xfrm>
            <a:off x="6095999" y="2059439"/>
            <a:ext cx="5431226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calculate these probabilities?</a:t>
            </a:r>
          </a:p>
          <a:p>
            <a:endParaRPr lang="en-US" dirty="0"/>
          </a:p>
          <a:p>
            <a:r>
              <a:rPr lang="en-US" dirty="0"/>
              <a:t>counting…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1EBB5E-2555-F4D6-6EAA-C0AEC437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421" y="3421490"/>
            <a:ext cx="2705334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Instead, let’s just use a context of </a:t>
            </a:r>
            <a:r>
              <a:rPr lang="en-US" b="1" i="1" dirty="0"/>
              <a:t>fixed-length.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E9A8F-48BA-F973-6805-5F67E344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16" y="3676646"/>
            <a:ext cx="4733849" cy="743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B2757-7DE6-7BFC-878A-19DD51F52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11"/>
          <a:stretch/>
        </p:blipFill>
        <p:spPr>
          <a:xfrm>
            <a:off x="546100" y="3173501"/>
            <a:ext cx="5384308" cy="18515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AF51A5-88AE-2F3C-2980-41D6F8C639EB}"/>
              </a:ext>
            </a:extLst>
          </p:cNvPr>
          <p:cNvSpPr/>
          <p:nvPr/>
        </p:nvSpPr>
        <p:spPr>
          <a:xfrm>
            <a:off x="2701498" y="3062881"/>
            <a:ext cx="3347583" cy="19217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6F1EB-B5DF-0F87-D4A2-2479A460E501}"/>
              </a:ext>
            </a:extLst>
          </p:cNvPr>
          <p:cNvSpPr txBox="1"/>
          <p:nvPr/>
        </p:nvSpPr>
        <p:spPr>
          <a:xfrm>
            <a:off x="664775" y="5054938"/>
            <a:ext cx="2790491" cy="14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89767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is like a sliding window into the past.</a:t>
            </a:r>
            <a:endParaRPr lang="en-US" b="1" i="1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6386" name="Picture 2" descr="Sliding window PPL taking advantage of all available context">
            <a:extLst>
              <a:ext uri="{FF2B5EF4-FFF2-40B4-BE49-F238E27FC236}">
                <a16:creationId xmlns:a16="http://schemas.microsoft.com/office/drawing/2014/main" id="{C3E75FA4-5594-512C-9475-7792056A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173" y="3488926"/>
            <a:ext cx="7263653" cy="9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E5C484-F216-9C46-4910-DFCD381FF8B3}"/>
              </a:ext>
            </a:extLst>
          </p:cNvPr>
          <p:cNvSpPr txBox="1"/>
          <p:nvPr/>
        </p:nvSpPr>
        <p:spPr>
          <a:xfrm>
            <a:off x="2592010" y="4372774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Huggingface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02422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size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E1FF44-C3CD-5C6D-1AFF-981F83BB541C}"/>
              </a:ext>
            </a:extLst>
          </p:cNvPr>
          <p:cNvSpPr txBox="1">
            <a:spLocks/>
          </p:cNvSpPr>
          <p:nvPr/>
        </p:nvSpPr>
        <p:spPr bwMode="auto">
          <a:xfrm>
            <a:off x="1631373" y="2235248"/>
            <a:ext cx="8682426" cy="171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went to the beach.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My wife sat next to me. She was replying to some emails, and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bird stole our sandwich. Then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started raining suddenly and ___.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F36954-87EB-E363-90EB-5995F45BF985}"/>
              </a:ext>
            </a:extLst>
          </p:cNvPr>
          <p:cNvSpPr txBox="1"/>
          <p:nvPr/>
        </p:nvSpPr>
        <p:spPr>
          <a:xfrm>
            <a:off x="546100" y="4787153"/>
            <a:ext cx="5426486" cy="9048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>
                <a:latin typeface="+mn-lt"/>
              </a:defRPr>
            </a:lvl1pPr>
            <a:lvl2pPr indent="0"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800">
                <a:latin typeface="+mn-lt"/>
                <a:cs typeface="+mn-cs"/>
              </a:defRPr>
            </a:lvl2pPr>
            <a:lvl3pPr indent="0"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>
                <a:latin typeface="+mn-lt"/>
                <a:cs typeface="+mn-cs"/>
              </a:defRPr>
            </a:lvl3pPr>
            <a:lvl4pPr indent="0"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>
                <a:latin typeface="+mn-lt"/>
                <a:cs typeface="+mn-cs"/>
              </a:defRPr>
            </a:lvl4pPr>
            <a:lvl5pPr indent="0" eaLnBrk="1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>
                <a:latin typeface="+mn-lt"/>
                <a:cs typeface="+mn-c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Longer context: predictable outcome.</a:t>
            </a:r>
          </a:p>
          <a:p>
            <a:r>
              <a:rPr lang="en-US" sz="1800" dirty="0"/>
              <a:t>Shorter context: Too unpredictable.</a:t>
            </a:r>
          </a:p>
        </p:txBody>
      </p:sp>
    </p:spTree>
    <p:extLst>
      <p:ext uri="{BB962C8B-B14F-4D97-AF65-F5344CB8AC3E}">
        <p14:creationId xmlns:p14="http://schemas.microsoft.com/office/powerpoint/2010/main" val="3839616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Neural networks for language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390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Model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8B96E9-59AD-E2B9-CAAB-377692C93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4008" y="3684486"/>
            <a:ext cx="2179509" cy="203471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B5B88C-65AC-0C61-0C87-893654DB90E2}"/>
              </a:ext>
            </a:extLst>
          </p:cNvPr>
          <p:cNvGrpSpPr/>
          <p:nvPr/>
        </p:nvGrpSpPr>
        <p:grpSpPr>
          <a:xfrm>
            <a:off x="4083214" y="1922930"/>
            <a:ext cx="1530933" cy="1761556"/>
            <a:chOff x="4083214" y="1922930"/>
            <a:chExt cx="1530933" cy="17615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C617E5-9184-6735-5B15-45D3A1EA2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60" t="33423" r="68541"/>
            <a:stretch/>
          </p:blipFill>
          <p:spPr>
            <a:xfrm>
              <a:off x="4311924" y="2121809"/>
              <a:ext cx="1302223" cy="156267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0F9395-7D91-9DED-4EFB-98D5A2962397}"/>
                </a:ext>
              </a:extLst>
            </p:cNvPr>
            <p:cNvSpPr/>
            <p:nvPr/>
          </p:nvSpPr>
          <p:spPr>
            <a:xfrm>
              <a:off x="4083214" y="1922930"/>
              <a:ext cx="672353" cy="551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C98704-9842-F152-FE1B-45ADCD7B2757}"/>
              </a:ext>
            </a:extLst>
          </p:cNvPr>
          <p:cNvGrpSpPr/>
          <p:nvPr/>
        </p:nvGrpSpPr>
        <p:grpSpPr>
          <a:xfrm>
            <a:off x="5614147" y="2121809"/>
            <a:ext cx="3886335" cy="1562677"/>
            <a:chOff x="5378081" y="3935142"/>
            <a:chExt cx="3886335" cy="15626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77F6305-F2A4-86F2-BA1A-A1E2A1D47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549" t="33423"/>
            <a:stretch/>
          </p:blipFill>
          <p:spPr>
            <a:xfrm>
              <a:off x="5378081" y="3935142"/>
              <a:ext cx="3729708" cy="156267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B3BC73-D884-01B8-ED42-17E6EF1B6089}"/>
                </a:ext>
              </a:extLst>
            </p:cNvPr>
            <p:cNvSpPr/>
            <p:nvPr/>
          </p:nvSpPr>
          <p:spPr>
            <a:xfrm>
              <a:off x="8782484" y="5300960"/>
              <a:ext cx="481932" cy="147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4045B0D-7964-B175-E0A8-968ED304A74C}"/>
              </a:ext>
            </a:extLst>
          </p:cNvPr>
          <p:cNvSpPr txBox="1"/>
          <p:nvPr/>
        </p:nvSpPr>
        <p:spPr>
          <a:xfrm>
            <a:off x="2054008" y="5838925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voita</a:t>
            </a:r>
            <a:endParaRPr lang="en-US" sz="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C6E2B8-C957-7DB5-184A-CCF5D856C371}"/>
              </a:ext>
            </a:extLst>
          </p:cNvPr>
          <p:cNvSpPr txBox="1"/>
          <p:nvPr/>
        </p:nvSpPr>
        <p:spPr>
          <a:xfrm>
            <a:off x="5910433" y="5719202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Can you see any issue with inputting words in an NN?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468E81-8148-FB29-6E7D-B912FFF263AD}"/>
              </a:ext>
            </a:extLst>
          </p:cNvPr>
          <p:cNvGrpSpPr/>
          <p:nvPr/>
        </p:nvGrpSpPr>
        <p:grpSpPr>
          <a:xfrm>
            <a:off x="4182243" y="3684486"/>
            <a:ext cx="1653671" cy="961312"/>
            <a:chOff x="4182243" y="3684486"/>
            <a:chExt cx="1653671" cy="9613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F406AE-4749-73D5-7210-36DA32735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1869"/>
            <a:stretch/>
          </p:blipFill>
          <p:spPr>
            <a:xfrm>
              <a:off x="4182243" y="3684486"/>
              <a:ext cx="358171" cy="96131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3DE1288-18C5-44E4-F87D-56E9DC5C5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09"/>
            <a:stretch/>
          </p:blipFill>
          <p:spPr>
            <a:xfrm>
              <a:off x="4533690" y="4028483"/>
              <a:ext cx="1302224" cy="22862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C34B87-5061-9EAE-1798-2F612EC9896B}"/>
              </a:ext>
            </a:extLst>
          </p:cNvPr>
          <p:cNvGrpSpPr/>
          <p:nvPr/>
        </p:nvGrpSpPr>
        <p:grpSpPr>
          <a:xfrm>
            <a:off x="4182243" y="4255201"/>
            <a:ext cx="4289404" cy="1387716"/>
            <a:chOff x="4182243" y="4255201"/>
            <a:chExt cx="4289404" cy="138771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4C942A-02F7-349A-833F-CEDF37E1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2243" y="4817093"/>
              <a:ext cx="2796782" cy="54106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ABE5DA6-1EB9-86BC-E754-E72CDA8EA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58822"/>
            <a:stretch/>
          </p:blipFill>
          <p:spPr>
            <a:xfrm>
              <a:off x="6815318" y="4255201"/>
              <a:ext cx="1656329" cy="138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8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embeddings = representation= features = latent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is a representation of your input.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Example for images.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0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ideally want words that have similar meanings to have smaller distances.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Demo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hlinkClick r:id="rId4"/>
              </a:rPr>
              <a:t>Word2Vec (Google)</a:t>
            </a: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hlinkClick r:id="rId5"/>
              </a:rPr>
              <a:t>GloVe (Stanford)</a:t>
            </a: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hlinkClick r:id="rId6"/>
              </a:rPr>
              <a:t>Train your own!</a:t>
            </a: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0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Converts words to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One-hot encoding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5D7E04-D54B-B6DB-A3F3-0F783360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591" y="1996929"/>
            <a:ext cx="2915287" cy="2864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49FF01-F25F-73E3-8AA9-88E6CDA61A2B}"/>
              </a:ext>
            </a:extLst>
          </p:cNvPr>
          <p:cNvSpPr txBox="1"/>
          <p:nvPr/>
        </p:nvSpPr>
        <p:spPr>
          <a:xfrm>
            <a:off x="7227998" y="5155690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Issues with one-hot encoding?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CFE7C6-90F8-037E-AE26-B590438E31AE}"/>
              </a:ext>
            </a:extLst>
          </p:cNvPr>
          <p:cNvSpPr txBox="1"/>
          <p:nvPr/>
        </p:nvSpPr>
        <p:spPr>
          <a:xfrm>
            <a:off x="7227998" y="4624533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4422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7C460DE-A0F1-E048-71E8-7CC0691BF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5507426" cy="3827463"/>
          </a:xfrm>
        </p:spPr>
        <p:txBody>
          <a:bodyPr/>
          <a:lstStyle/>
          <a:p>
            <a:r>
              <a:rPr lang="en-US" dirty="0"/>
              <a:t>So, every time we have sentences to generate, we represent them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u="sng" dirty="0"/>
              <a:t>batch</a:t>
            </a:r>
            <a:r>
              <a:rPr lang="en-US" dirty="0"/>
              <a:t> of sentences (i.e., batches)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sentence is represented as a </a:t>
            </a:r>
            <a:r>
              <a:rPr lang="en-US" u="sng" dirty="0"/>
              <a:t>sequence</a:t>
            </a:r>
            <a:r>
              <a:rPr lang="en-US" dirty="0"/>
              <a:t> of tokens (sequence length)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token is represented as a vector </a:t>
            </a:r>
            <a:r>
              <a:rPr lang="en-US" u="sng" dirty="0"/>
              <a:t>(hidden size)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3221F-ABDC-801A-F375-81E38D78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EEFAC-15AC-67F6-535D-4FA08AB4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B7BDDE-6F36-2427-4E01-7A2FC8B8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99" y="1164606"/>
            <a:ext cx="5046202" cy="2742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B8D835-820D-7272-91CC-74AB31AE6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86" y="4464063"/>
            <a:ext cx="2810237" cy="876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815F43-1E16-5B48-A5F0-01260EEAAB67}"/>
              </a:ext>
            </a:extLst>
          </p:cNvPr>
          <p:cNvSpPr txBox="1"/>
          <p:nvPr/>
        </p:nvSpPr>
        <p:spPr>
          <a:xfrm>
            <a:off x="6303399" y="995329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Huggingface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72009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7903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221F-ABDC-801A-F375-81E38D78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word level?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EEFAC-15AC-67F6-535D-4FA08AB4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269BC4-1E9D-FAF8-68C7-2AA3B9C2B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95" y="3353449"/>
            <a:ext cx="3699396" cy="7776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BF0603-F16E-68E5-926E-C0AEFC758E87}"/>
              </a:ext>
            </a:extLst>
          </p:cNvPr>
          <p:cNvSpPr txBox="1"/>
          <p:nvPr/>
        </p:nvSpPr>
        <p:spPr>
          <a:xfrm>
            <a:off x="1986622" y="421358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AED8D2-6B4F-2739-B9FE-0E36B50B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94" y="2450214"/>
            <a:ext cx="3923270" cy="1680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42282-1CE3-62B8-4EE2-A5D959D47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178" y="4782971"/>
            <a:ext cx="4145692" cy="1387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52D94-2E30-A461-7E4D-891C563B78CE}"/>
              </a:ext>
            </a:extLst>
          </p:cNvPr>
          <p:cNvSpPr txBox="1"/>
          <p:nvPr/>
        </p:nvSpPr>
        <p:spPr>
          <a:xfrm>
            <a:off x="7470781" y="421358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56097-4A3B-3EB8-A39C-1F49156AEAD3}"/>
              </a:ext>
            </a:extLst>
          </p:cNvPr>
          <p:cNvSpPr txBox="1"/>
          <p:nvPr/>
        </p:nvSpPr>
        <p:spPr>
          <a:xfrm>
            <a:off x="5945094" y="2243546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Huggingface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5535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221F-ABDC-801A-F375-81E38D78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word level?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EEFAC-15AC-67F6-535D-4FA08AB4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95CB-97C0-1C68-DF79-4500598B6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5507426" cy="3827463"/>
          </a:xfrm>
        </p:spPr>
        <p:txBody>
          <a:bodyPr/>
          <a:lstStyle/>
          <a:p>
            <a:r>
              <a:rPr lang="en-US" dirty="0"/>
              <a:t>How about sub-words?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48E72-B6C5-8821-E677-EF41D1DA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33" y="1758926"/>
            <a:ext cx="1725934" cy="1226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31B68-7EED-DF51-3089-089909270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830" y="3696332"/>
            <a:ext cx="2865340" cy="11497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5B83538-152E-26D3-C60C-A9F5CE25D598}"/>
              </a:ext>
            </a:extLst>
          </p:cNvPr>
          <p:cNvGrpSpPr/>
          <p:nvPr/>
        </p:nvGrpSpPr>
        <p:grpSpPr>
          <a:xfrm>
            <a:off x="664774" y="2666895"/>
            <a:ext cx="4947024" cy="2453106"/>
            <a:chOff x="664774" y="2666895"/>
            <a:chExt cx="4947024" cy="2453106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40C2FF7-FD76-5A84-006D-6E84BAA198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4774" y="2666895"/>
              <a:ext cx="4947024" cy="2126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457200" indent="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914400" indent="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371600" indent="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828800" indent="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800" dirty="0"/>
                <a:t>Preserves word morphology.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800" dirty="0"/>
                <a:t>Can represent new words.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800" dirty="0"/>
                <a:t>Handles misspelling.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800" dirty="0"/>
                <a:t>Examples: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D60E83-5E6E-362A-4C72-DB40069DC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426"/>
            <a:stretch/>
          </p:blipFill>
          <p:spPr>
            <a:xfrm>
              <a:off x="1932830" y="4679225"/>
              <a:ext cx="3361038" cy="440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48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 can also be used find directionality in the corpus: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Demo 1 (semantics)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Demo 2 (vector view)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Demo 3 (dimensionality)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71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 can also be used find directionality in the corpus.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4E4FFDC-B7E3-B564-0887-4D030F46D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59" y="3293107"/>
            <a:ext cx="5721723" cy="234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F9B9B16C-283C-95BB-E347-B57943732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3119718"/>
            <a:ext cx="4076477" cy="22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409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5" y="2081953"/>
            <a:ext cx="5431226" cy="38049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Combines the embeddings of previous context and current word </a:t>
            </a:r>
            <a:r>
              <a:rPr lang="en-US" dirty="0">
                <a:sym typeface="Wingdings" panose="05000000000000000000" pitchFamily="2" charset="2"/>
              </a:rPr>
              <a:t> gives next word.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4B4461C-F092-322B-E504-90F640EF1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17"/>
          <a:stretch/>
        </p:blipFill>
        <p:spPr bwMode="auto">
          <a:xfrm>
            <a:off x="9309618" y="2353235"/>
            <a:ext cx="2120612" cy="10757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8745D-F8E8-2821-CFB6-D6CC710F0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817" y="3846227"/>
            <a:ext cx="3783107" cy="1968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E6A8F5-8E80-71BD-036D-1749CC322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72" y="3846228"/>
            <a:ext cx="3783106" cy="19684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94EB85-7567-F839-DCED-545A32095C0F}"/>
              </a:ext>
            </a:extLst>
          </p:cNvPr>
          <p:cNvSpPr txBox="1"/>
          <p:nvPr/>
        </p:nvSpPr>
        <p:spPr>
          <a:xfrm>
            <a:off x="5322794" y="448819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1B275-64A1-455C-9B7B-D9D649A927B9}"/>
              </a:ext>
            </a:extLst>
          </p:cNvPr>
          <p:cNvSpPr txBox="1"/>
          <p:nvPr/>
        </p:nvSpPr>
        <p:spPr>
          <a:xfrm>
            <a:off x="9248185" y="2152303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8081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5" y="2081953"/>
            <a:ext cx="5431226" cy="38049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add more layers and units per layer to increase complexity.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B818E-8B71-FE81-108D-301CF86A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66" y="2128042"/>
            <a:ext cx="3787468" cy="3368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70723F-B108-3765-D632-D365E5D3BF20}"/>
              </a:ext>
            </a:extLst>
          </p:cNvPr>
          <p:cNvSpPr txBox="1"/>
          <p:nvPr/>
        </p:nvSpPr>
        <p:spPr>
          <a:xfrm>
            <a:off x="7329023" y="5534082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640682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Demo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4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The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Always take top probability?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That makes the model deterministic (no creativity).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Alternative?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Top-k or top-p.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E19256-57CB-09EE-E504-FB7B23D0D736}"/>
              </a:ext>
            </a:extLst>
          </p:cNvPr>
          <p:cNvGrpSpPr/>
          <p:nvPr/>
        </p:nvGrpSpPr>
        <p:grpSpPr>
          <a:xfrm>
            <a:off x="7595168" y="1699765"/>
            <a:ext cx="4004376" cy="1394330"/>
            <a:chOff x="5580163" y="2181987"/>
            <a:chExt cx="5396348" cy="18790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94E880-DD01-1367-B6EC-27257B9016B5}"/>
                </a:ext>
              </a:extLst>
            </p:cNvPr>
            <p:cNvGrpSpPr/>
            <p:nvPr/>
          </p:nvGrpSpPr>
          <p:grpSpPr>
            <a:xfrm>
              <a:off x="5580163" y="2181987"/>
              <a:ext cx="1510013" cy="1879016"/>
              <a:chOff x="4104134" y="1805470"/>
              <a:chExt cx="1510013" cy="187901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54917F7-ECA1-E87C-EC00-1EA1916DAD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560" t="33423" r="68541"/>
              <a:stretch/>
            </p:blipFill>
            <p:spPr>
              <a:xfrm>
                <a:off x="4311924" y="2121809"/>
                <a:ext cx="1302223" cy="156267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E15238-28FA-FA19-704D-42C14B1D0B99}"/>
                  </a:ext>
                </a:extLst>
              </p:cNvPr>
              <p:cNvSpPr/>
              <p:nvPr/>
            </p:nvSpPr>
            <p:spPr>
              <a:xfrm>
                <a:off x="4104134" y="1805470"/>
                <a:ext cx="672352" cy="6394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4B97743-621F-437E-6A64-1FBA4D271AFB}"/>
                </a:ext>
              </a:extLst>
            </p:cNvPr>
            <p:cNvGrpSpPr/>
            <p:nvPr/>
          </p:nvGrpSpPr>
          <p:grpSpPr>
            <a:xfrm>
              <a:off x="7090176" y="2498326"/>
              <a:ext cx="3886335" cy="1562677"/>
              <a:chOff x="5378081" y="3935142"/>
              <a:chExt cx="3886335" cy="156267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25A9645-98A3-F591-1586-C7C69EBA70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1549" t="33423"/>
              <a:stretch/>
            </p:blipFill>
            <p:spPr>
              <a:xfrm>
                <a:off x="5378081" y="3935142"/>
                <a:ext cx="3729708" cy="156267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9FE857-9D29-3643-98F7-DA00EA609C94}"/>
                  </a:ext>
                </a:extLst>
              </p:cNvPr>
              <p:cNvSpPr/>
              <p:nvPr/>
            </p:nvSpPr>
            <p:spPr>
              <a:xfrm>
                <a:off x="8782484" y="5300960"/>
                <a:ext cx="481932" cy="147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F052EA5-5F92-E934-AF12-E85F0021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98" y="4032376"/>
            <a:ext cx="4792667" cy="1621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0DE91-4240-A65E-429F-1269776F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3" y="4025981"/>
            <a:ext cx="5125221" cy="1621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B46FB9-198B-B6D7-48A4-DFA83B126FC0}"/>
              </a:ext>
            </a:extLst>
          </p:cNvPr>
          <p:cNvSpPr txBox="1"/>
          <p:nvPr/>
        </p:nvSpPr>
        <p:spPr>
          <a:xfrm>
            <a:off x="464562" y="5737337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425926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The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4814902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words have way higher probability than others.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can be manually tuned through </a:t>
            </a:r>
            <a:r>
              <a:rPr lang="en-US" dirty="0">
                <a:solidFill>
                  <a:schemeClr val="bg2"/>
                </a:solidFill>
              </a:rPr>
              <a:t>temperature.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Demo</a:t>
            </a:r>
            <a:endParaRPr lang="en-US" dirty="0"/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94E880-DD01-1367-B6EC-27257B9016B5}"/>
              </a:ext>
            </a:extLst>
          </p:cNvPr>
          <p:cNvGrpSpPr/>
          <p:nvPr/>
        </p:nvGrpSpPr>
        <p:grpSpPr>
          <a:xfrm>
            <a:off x="5479676" y="2059439"/>
            <a:ext cx="1530933" cy="1761556"/>
            <a:chOff x="4083214" y="1922930"/>
            <a:chExt cx="1530933" cy="17615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4917F7-ECA1-E87C-EC00-1EA1916DA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60" t="33423" r="68541"/>
            <a:stretch/>
          </p:blipFill>
          <p:spPr>
            <a:xfrm>
              <a:off x="4311924" y="2121809"/>
              <a:ext cx="1302223" cy="156267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E15238-28FA-FA19-704D-42C14B1D0B99}"/>
                </a:ext>
              </a:extLst>
            </p:cNvPr>
            <p:cNvSpPr/>
            <p:nvPr/>
          </p:nvSpPr>
          <p:spPr>
            <a:xfrm>
              <a:off x="4083214" y="1922930"/>
              <a:ext cx="672353" cy="551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B97743-621F-437E-6A64-1FBA4D271AFB}"/>
              </a:ext>
            </a:extLst>
          </p:cNvPr>
          <p:cNvGrpSpPr/>
          <p:nvPr/>
        </p:nvGrpSpPr>
        <p:grpSpPr>
          <a:xfrm>
            <a:off x="7010609" y="2258318"/>
            <a:ext cx="3886335" cy="1562677"/>
            <a:chOff x="5378081" y="3935142"/>
            <a:chExt cx="3886335" cy="15626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5A9645-98A3-F591-1586-C7C69EBA7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49" t="33423"/>
            <a:stretch/>
          </p:blipFill>
          <p:spPr>
            <a:xfrm>
              <a:off x="5378081" y="3935142"/>
              <a:ext cx="3729708" cy="156267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9FE857-9D29-3643-98F7-DA00EA609C94}"/>
                </a:ext>
              </a:extLst>
            </p:cNvPr>
            <p:cNvSpPr/>
            <p:nvPr/>
          </p:nvSpPr>
          <p:spPr>
            <a:xfrm>
              <a:off x="8782484" y="5300960"/>
              <a:ext cx="481932" cy="147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CD201BD-EF8B-D6BF-BD83-A0ECFBD1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09" y="4625494"/>
            <a:ext cx="4711482" cy="108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48CB83-FC3F-2429-C9AF-A03767B3C4B4}"/>
              </a:ext>
            </a:extLst>
          </p:cNvPr>
          <p:cNvSpPr txBox="1"/>
          <p:nvPr/>
        </p:nvSpPr>
        <p:spPr>
          <a:xfrm>
            <a:off x="5577546" y="5802263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voita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825208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4814902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are we looking for?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 model that is </a:t>
            </a:r>
            <a:r>
              <a:rPr lang="en-US" sz="1800" u="sng" dirty="0">
                <a:solidFill>
                  <a:schemeClr val="bg2"/>
                </a:solidFill>
              </a:rPr>
              <a:t>not surprised</a:t>
            </a:r>
            <a:r>
              <a:rPr lang="en-US" sz="1800" dirty="0"/>
              <a:t> by the </a:t>
            </a:r>
            <a:r>
              <a:rPr lang="en-US" sz="1800" u="sng" dirty="0">
                <a:solidFill>
                  <a:schemeClr val="bg2"/>
                </a:solidFill>
              </a:rPr>
              <a:t>new</a:t>
            </a:r>
            <a:r>
              <a:rPr lang="en-US" sz="1800" dirty="0"/>
              <a:t> text it seen.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perplexity.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Takes values between 1 and number of possible tokens.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Smaller is better.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Demo</a:t>
            </a:r>
            <a:endParaRPr lang="en-U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model mean?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627D5B-9E7B-8C8A-6D51-E59E028C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71" y="1964987"/>
            <a:ext cx="5402030" cy="36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9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neurons have different functions</a:t>
            </a:r>
          </a:p>
          <a:p>
            <a:endParaRPr lang="en-US" dirty="0"/>
          </a:p>
          <a:p>
            <a:r>
              <a:rPr lang="en-US" dirty="0"/>
              <a:t>Some might have meaning others don’t</a:t>
            </a:r>
          </a:p>
          <a:p>
            <a:endParaRPr lang="en-US" dirty="0"/>
          </a:p>
          <a:p>
            <a:r>
              <a:rPr lang="en-US" dirty="0"/>
              <a:t>Low abstraction (verb subject) -&gt; high level (sentiment)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BD9F2-10B4-84C6-9E2F-CA5BE0779A93}"/>
              </a:ext>
            </a:extLst>
          </p:cNvPr>
          <p:cNvSpPr txBox="1"/>
          <p:nvPr/>
        </p:nvSpPr>
        <p:spPr>
          <a:xfrm>
            <a:off x="2247340" y="4504329"/>
            <a:ext cx="609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https://lena-voita.github.io/nlp_course/word_embeddings.html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8289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(issues)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5431226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Gradient becomes insignificant for long contexts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 network forgets early words…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It is called the “vanishing gradient” or “memorization” problem.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RNNs have an issue memorizing long contexts.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9B8EE-AED9-ED2E-C67C-F969C249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538" y="2276251"/>
            <a:ext cx="5567082" cy="2305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2A1DA-1B66-DB53-2C11-50F94C998C13}"/>
              </a:ext>
            </a:extLst>
          </p:cNvPr>
          <p:cNvSpPr txBox="1"/>
          <p:nvPr/>
        </p:nvSpPr>
        <p:spPr>
          <a:xfrm>
            <a:off x="6177538" y="4581749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distill.pub</a:t>
            </a: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304915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solution: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 of one representation, let’s have two!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One for short-term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And one for long-term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Somewhat of an improvement.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0B4B91-CB5D-0B29-4B20-83F8A26B260E}"/>
              </a:ext>
            </a:extLst>
          </p:cNvPr>
          <p:cNvGrpSpPr/>
          <p:nvPr/>
        </p:nvGrpSpPr>
        <p:grpSpPr>
          <a:xfrm>
            <a:off x="8859764" y="1239837"/>
            <a:ext cx="1793034" cy="2121726"/>
            <a:chOff x="6122896" y="1001152"/>
            <a:chExt cx="4128864" cy="48857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CDA091-070A-330C-4405-63CDA3D3F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6123586" y="1136446"/>
              <a:ext cx="4128174" cy="475045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5CA283-3FA1-769A-7D12-C695ABB2FE8F}"/>
                </a:ext>
              </a:extLst>
            </p:cNvPr>
            <p:cNvSpPr/>
            <p:nvPr/>
          </p:nvSpPr>
          <p:spPr>
            <a:xfrm>
              <a:off x="9084106" y="1001152"/>
              <a:ext cx="726141" cy="477370"/>
            </a:xfrm>
            <a:prstGeom prst="rect">
              <a:avLst/>
            </a:prstGeom>
            <a:solidFill>
              <a:srgbClr val="FEFD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B80A4D-15A4-A67F-6FD3-E54D63A136CD}"/>
                </a:ext>
              </a:extLst>
            </p:cNvPr>
            <p:cNvSpPr/>
            <p:nvPr/>
          </p:nvSpPr>
          <p:spPr>
            <a:xfrm>
              <a:off x="6122896" y="4026960"/>
              <a:ext cx="363070" cy="477370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42CE9C-4104-229E-511C-BBA31F74FBDF}"/>
              </a:ext>
            </a:extLst>
          </p:cNvPr>
          <p:cNvSpPr txBox="1"/>
          <p:nvPr/>
        </p:nvSpPr>
        <p:spPr>
          <a:xfrm>
            <a:off x="1960287" y="5299232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StatQuest</a:t>
            </a:r>
            <a:endParaRPr lang="en-US" sz="5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899BB4-8005-ADC2-FB00-6CAF12FB6B8F}"/>
              </a:ext>
            </a:extLst>
          </p:cNvPr>
          <p:cNvGrpSpPr/>
          <p:nvPr/>
        </p:nvGrpSpPr>
        <p:grpSpPr>
          <a:xfrm>
            <a:off x="1705198" y="4079178"/>
            <a:ext cx="7154566" cy="1157546"/>
            <a:chOff x="2518717" y="4249729"/>
            <a:chExt cx="7154566" cy="1157546"/>
          </a:xfrm>
        </p:grpSpPr>
        <p:pic>
          <p:nvPicPr>
            <p:cNvPr id="11" name="Picture 2" descr="Attention for Neural Networks, Clearly Explained!!! - YouTube">
              <a:extLst>
                <a:ext uri="{FF2B5EF4-FFF2-40B4-BE49-F238E27FC236}">
                  <a16:creationId xmlns:a16="http://schemas.microsoft.com/office/drawing/2014/main" id="{54C1C0C8-EFF7-A9BB-1FB8-636652FA51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313" b="17647"/>
            <a:stretch/>
          </p:blipFill>
          <p:spPr bwMode="auto">
            <a:xfrm>
              <a:off x="2518717" y="4249729"/>
              <a:ext cx="7154566" cy="1157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376553-4BA9-CAF4-45E2-C6F3D53FE8D4}"/>
                </a:ext>
              </a:extLst>
            </p:cNvPr>
            <p:cNvSpPr/>
            <p:nvPr/>
          </p:nvSpPr>
          <p:spPr>
            <a:xfrm>
              <a:off x="2897566" y="4700269"/>
              <a:ext cx="6075953" cy="274688"/>
            </a:xfrm>
            <a:prstGeom prst="rect">
              <a:avLst/>
            </a:prstGeom>
            <a:solidFill>
              <a:srgbClr val="FFFDF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970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797-B474-711D-9D43-5FE6B046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other similar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10FF-99D0-F6EB-3145-D09A94C28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GRUs, CNNs…</a:t>
            </a:r>
          </a:p>
          <a:p>
            <a:endParaRPr lang="en-US" dirty="0"/>
          </a:p>
          <a:p>
            <a:r>
              <a:rPr lang="en-US" dirty="0"/>
              <a:t>But we will not talk about them here.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677D-8419-4199-6116-03EF90A3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A3663-ACB6-59E9-FF64-2BE69D1B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971" y="2473730"/>
            <a:ext cx="2476457" cy="191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15BA3B-02E6-022F-E0AA-D531299A9050}"/>
              </a:ext>
            </a:extLst>
          </p:cNvPr>
          <p:cNvSpPr txBox="1"/>
          <p:nvPr/>
        </p:nvSpPr>
        <p:spPr>
          <a:xfrm>
            <a:off x="9150724" y="4384269"/>
            <a:ext cx="684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890495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5073-8C0B-2A45-370F-AD027A2B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next week…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CD0A0-C2C5-F923-68BA-4BE01332D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limitations are inherent in traditional NLP models, and how might they be addressed?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B5189-BD41-2017-B111-B67D01D1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72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06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language modeling anyway?...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536FBB-BDF4-E8EF-C05D-FC2FDB12B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24949"/>
            <a:ext cx="4005477" cy="26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BC239E-7C29-CB82-022F-8017B4155F3C}"/>
              </a:ext>
            </a:extLst>
          </p:cNvPr>
          <p:cNvSpPr/>
          <p:nvPr/>
        </p:nvSpPr>
        <p:spPr>
          <a:xfrm>
            <a:off x="413951" y="4065373"/>
            <a:ext cx="4201126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D3CAE-9D31-EE72-9A58-4E44B8C7A976}"/>
              </a:ext>
            </a:extLst>
          </p:cNvPr>
          <p:cNvSpPr txBox="1"/>
          <p:nvPr/>
        </p:nvSpPr>
        <p:spPr>
          <a:xfrm>
            <a:off x="513425" y="5441218"/>
            <a:ext cx="324895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Lena-</a:t>
            </a:r>
            <a:r>
              <a:rPr lang="en-US" sz="500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voita</a:t>
            </a:r>
            <a:endParaRPr lang="en-US" sz="5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9094D2-60D9-0B94-67AF-081CB4086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212" y="1879750"/>
            <a:ext cx="4437423" cy="35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0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language modeling anyway?...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6C46A-B0CB-1926-7F1C-530BB0729ACD}"/>
              </a:ext>
            </a:extLst>
          </p:cNvPr>
          <p:cNvSpPr txBox="1"/>
          <p:nvPr/>
        </p:nvSpPr>
        <p:spPr>
          <a:xfrm>
            <a:off x="697644" y="2967335"/>
            <a:ext cx="5156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grabbed the </a:t>
            </a:r>
            <a:r>
              <a:rPr lang="en-US" dirty="0">
                <a:solidFill>
                  <a:schemeClr val="tx2"/>
                </a:solidFill>
              </a:rPr>
              <a:t>branch</a:t>
            </a:r>
            <a:r>
              <a:rPr lang="en-US" dirty="0"/>
              <a:t> and broke it.</a:t>
            </a:r>
          </a:p>
          <a:p>
            <a:endParaRPr lang="en-US" dirty="0"/>
          </a:p>
          <a:p>
            <a:r>
              <a:rPr lang="en-US" dirty="0"/>
              <a:t>I went to the </a:t>
            </a:r>
            <a:r>
              <a:rPr lang="en-US" dirty="0">
                <a:solidFill>
                  <a:schemeClr val="tx2"/>
                </a:solidFill>
              </a:rPr>
              <a:t>branch</a:t>
            </a:r>
            <a:r>
              <a:rPr lang="en-US" dirty="0"/>
              <a:t> and deposited some money.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1293F-8740-B22E-B65F-81237257CB22}"/>
              </a:ext>
            </a:extLst>
          </p:cNvPr>
          <p:cNvSpPr txBox="1"/>
          <p:nvPr/>
        </p:nvSpPr>
        <p:spPr>
          <a:xfrm>
            <a:off x="7136859" y="2967335"/>
            <a:ext cx="3852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</a:rPr>
              <a:t>Context matters!</a:t>
            </a:r>
          </a:p>
        </p:txBody>
      </p:sp>
    </p:spTree>
    <p:extLst>
      <p:ext uri="{BB962C8B-B14F-4D97-AF65-F5344CB8AC3E}">
        <p14:creationId xmlns:p14="http://schemas.microsoft.com/office/powerpoint/2010/main" val="29672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9677-A4A0-924E-9C54-8F36F257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language modeling anyway?...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57CCC-A4B3-5146-9ACE-9AF1372E9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went to ____.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 woke up at 7 am and went to ___.</a:t>
            </a:r>
          </a:p>
          <a:p>
            <a:pPr marL="0" lv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woke up at 7 am, packed my book and notebook, and went to ____.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B7543-A19E-1C43-9207-47A61E87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3EB6B-ED4C-74D6-BA14-3A068D04C007}"/>
              </a:ext>
            </a:extLst>
          </p:cNvPr>
          <p:cNvSpPr txBox="1"/>
          <p:nvPr/>
        </p:nvSpPr>
        <p:spPr>
          <a:xfrm>
            <a:off x="1701446" y="4792728"/>
            <a:ext cx="787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</a:rPr>
              <a:t>The more context, the more certain</a:t>
            </a:r>
          </a:p>
        </p:txBody>
      </p:sp>
    </p:spTree>
    <p:extLst>
      <p:ext uri="{BB962C8B-B14F-4D97-AF65-F5344CB8AC3E}">
        <p14:creationId xmlns:p14="http://schemas.microsoft.com/office/powerpoint/2010/main" val="350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language modeling anyway?...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0B3E1-6A2C-AFD9-10C5-184918DA32B2}"/>
              </a:ext>
            </a:extLst>
          </p:cNvPr>
          <p:cNvSpPr txBox="1"/>
          <p:nvPr/>
        </p:nvSpPr>
        <p:spPr>
          <a:xfrm>
            <a:off x="927370" y="2305911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went to the </a:t>
            </a:r>
            <a:r>
              <a:rPr lang="en-US" dirty="0">
                <a:solidFill>
                  <a:schemeClr val="bg2"/>
                </a:solidFill>
              </a:rPr>
              <a:t>branch</a:t>
            </a:r>
            <a:r>
              <a:rPr lang="en-US" dirty="0"/>
              <a:t> and deposited some money.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10FF5-E707-F427-6D6B-B6602E1F1957}"/>
              </a:ext>
            </a:extLst>
          </p:cNvPr>
          <p:cNvSpPr txBox="1"/>
          <p:nvPr/>
        </p:nvSpPr>
        <p:spPr>
          <a:xfrm>
            <a:off x="927370" y="277372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went to the </a:t>
            </a:r>
            <a:r>
              <a:rPr lang="en-US" dirty="0">
                <a:solidFill>
                  <a:schemeClr val="bg2"/>
                </a:solidFill>
              </a:rPr>
              <a:t>bank</a:t>
            </a:r>
            <a:r>
              <a:rPr lang="en-US" dirty="0"/>
              <a:t> and deposited some money.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BD079-B943-BE28-9D71-A54D13B49078}"/>
              </a:ext>
            </a:extLst>
          </p:cNvPr>
          <p:cNvSpPr txBox="1"/>
          <p:nvPr/>
        </p:nvSpPr>
        <p:spPr>
          <a:xfrm>
            <a:off x="927370" y="3244334"/>
            <a:ext cx="486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went to the </a:t>
            </a:r>
            <a:r>
              <a:rPr lang="en-US" dirty="0">
                <a:solidFill>
                  <a:schemeClr val="bg2"/>
                </a:solidFill>
              </a:rPr>
              <a:t>ATM</a:t>
            </a:r>
            <a:r>
              <a:rPr lang="en-US" dirty="0"/>
              <a:t> and deposited some money.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7D2237-F6C1-3D33-7760-F3E8684C1BA8}"/>
              </a:ext>
            </a:extLst>
          </p:cNvPr>
          <p:cNvGrpSpPr/>
          <p:nvPr/>
        </p:nvGrpSpPr>
        <p:grpSpPr>
          <a:xfrm>
            <a:off x="1585482" y="4573098"/>
            <a:ext cx="9076207" cy="868120"/>
            <a:chOff x="443859" y="4742375"/>
            <a:chExt cx="9076207" cy="8681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DD3CAE-9D31-EE72-9A58-4E44B8C7A976}"/>
                </a:ext>
              </a:extLst>
            </p:cNvPr>
            <p:cNvSpPr txBox="1"/>
            <p:nvPr/>
          </p:nvSpPr>
          <p:spPr>
            <a:xfrm>
              <a:off x="513425" y="5441218"/>
              <a:ext cx="3248954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00" u="sng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3"/>
                </a:rPr>
                <a:t>Lena-</a:t>
              </a:r>
              <a:r>
                <a:rPr lang="en-US" sz="500" u="sng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3"/>
                </a:rPr>
                <a:t>voita</a:t>
              </a:r>
              <a:endParaRPr lang="en-US" sz="500" b="1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E4929-832C-C533-46EA-244D07F8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859" y="4742375"/>
              <a:ext cx="9076207" cy="670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04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5C16-3C48-914A-87B5-81D162B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language modeling anyway?...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36FB4-720C-0E41-BD00-5E361110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D67110-455C-A673-E2E2-070CFA6A7E70}"/>
              </a:ext>
            </a:extLst>
          </p:cNvPr>
          <p:cNvGrpSpPr/>
          <p:nvPr/>
        </p:nvGrpSpPr>
        <p:grpSpPr>
          <a:xfrm>
            <a:off x="2619983" y="2047874"/>
            <a:ext cx="5883622" cy="1275467"/>
            <a:chOff x="726332" y="2787134"/>
            <a:chExt cx="5883622" cy="12754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00B3E1-6A2C-AFD9-10C5-184918DA32B2}"/>
                </a:ext>
              </a:extLst>
            </p:cNvPr>
            <p:cNvSpPr txBox="1"/>
            <p:nvPr/>
          </p:nvSpPr>
          <p:spPr>
            <a:xfrm>
              <a:off x="726332" y="3244334"/>
              <a:ext cx="2569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 sat at the bank and …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46D2320-1BEE-CE10-0370-1E7D02E732C3}"/>
                </a:ext>
              </a:extLst>
            </p:cNvPr>
            <p:cNvSpPr/>
            <p:nvPr/>
          </p:nvSpPr>
          <p:spPr>
            <a:xfrm>
              <a:off x="3373990" y="2971800"/>
              <a:ext cx="155448" cy="91440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D0B3F9-8DF8-8E78-3FA9-DB04464CD25B}"/>
                </a:ext>
              </a:extLst>
            </p:cNvPr>
            <p:cNvSpPr txBox="1"/>
            <p:nvPr/>
          </p:nvSpPr>
          <p:spPr>
            <a:xfrm>
              <a:off x="3732179" y="2787134"/>
              <a:ext cx="2877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watched the water flow.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DBE9F-A0CA-486D-D346-5B4AE03A414B}"/>
                </a:ext>
              </a:extLst>
            </p:cNvPr>
            <p:cNvSpPr txBox="1"/>
            <p:nvPr/>
          </p:nvSpPr>
          <p:spPr>
            <a:xfrm>
              <a:off x="3732179" y="3693269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waited for my turn.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C1D0F9-2CD4-8F30-F618-AA386F5B1EBE}"/>
              </a:ext>
            </a:extLst>
          </p:cNvPr>
          <p:cNvSpPr txBox="1"/>
          <p:nvPr/>
        </p:nvSpPr>
        <p:spPr>
          <a:xfrm>
            <a:off x="2130770" y="4655027"/>
            <a:ext cx="802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2"/>
                </a:solidFill>
              </a:rPr>
              <a:t>We process language sequentially*.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36C798-1CC7-E835-4C61-C7F07073B30F}"/>
              </a:ext>
            </a:extLst>
          </p:cNvPr>
          <p:cNvSpPr txBox="1"/>
          <p:nvPr/>
        </p:nvSpPr>
        <p:spPr>
          <a:xfrm>
            <a:off x="609600" y="5679632"/>
            <a:ext cx="2871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*We will talk about exceptions later...</a:t>
            </a:r>
          </a:p>
        </p:txBody>
      </p:sp>
    </p:spTree>
    <p:extLst>
      <p:ext uri="{BB962C8B-B14F-4D97-AF65-F5344CB8AC3E}">
        <p14:creationId xmlns:p14="http://schemas.microsoft.com/office/powerpoint/2010/main" val="34244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2780-19F4-67B0-06DA-1813FE5B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9816-0D32-2511-855F-1206A6CFD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text generation: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Text completion.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Text summarization.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 answering.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 there are also many other tasks such as Text classification: (e.g., Sentiment analysis, Reviews, Fake news) or word classification.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D4E6C-66B6-C621-ECD2-94CE8660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65699"/>
      </p:ext>
    </p:extLst>
  </p:cSld>
  <p:clrMapOvr>
    <a:masterClrMapping/>
  </p:clrMapOvr>
</p:sld>
</file>

<file path=ppt/theme/theme1.xml><?xml version="1.0" encoding="utf-8"?>
<a:theme xmlns:a="http://schemas.openxmlformats.org/drawingml/2006/main" name="Questrom_Powerpoint_Red">
  <a:themeElements>
    <a:clrScheme name="Custom 1">
      <a:dk1>
        <a:sysClr val="windowText" lastClr="000000"/>
      </a:dk1>
      <a:lt1>
        <a:sysClr val="window" lastClr="FFFFFF"/>
      </a:lt1>
      <a:dk2>
        <a:srgbClr val="A71930"/>
      </a:dk2>
      <a:lt2>
        <a:srgbClr val="52B191"/>
      </a:lt2>
      <a:accent1>
        <a:srgbClr val="009FDA"/>
      </a:accent1>
      <a:accent2>
        <a:srgbClr val="69BE28"/>
      </a:accent2>
      <a:accent3>
        <a:srgbClr val="BFB6AD"/>
      </a:accent3>
      <a:accent4>
        <a:srgbClr val="CA005D"/>
      </a:accent4>
      <a:accent5>
        <a:srgbClr val="FF7900"/>
      </a:accent5>
      <a:accent6>
        <a:srgbClr val="005293"/>
      </a:accent6>
      <a:hlink>
        <a:srgbClr val="009FDA"/>
      </a:hlink>
      <a:folHlink>
        <a:srgbClr val="CA005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1_Questrom_Powerpoint_WIDESCREEN.potx" id="{A8A36E48-DEAF-401C-9BDE-6F627BD9E021}" vid="{C5D2C2CB-8EC1-4617-8DE7-DB67DBB8A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e1d899-70a6-4000-aa97-c1acd8f3458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D8AF6CCCF69A4A90FD1D437C7D8618" ma:contentTypeVersion="13" ma:contentTypeDescription="Create a new document." ma:contentTypeScope="" ma:versionID="22571d4d15d33735782f2affac2575d9">
  <xsd:schema xmlns:xsd="http://www.w3.org/2001/XMLSchema" xmlns:xs="http://www.w3.org/2001/XMLSchema" xmlns:p="http://schemas.microsoft.com/office/2006/metadata/properties" xmlns:ns3="2ae1d899-70a6-4000-aa97-c1acd8f3458c" xmlns:ns4="26cee68f-b3aa-4852-88d7-0ad07f7ccb58" targetNamespace="http://schemas.microsoft.com/office/2006/metadata/properties" ma:root="true" ma:fieldsID="7c59ef688d54c3ce7711a6d40d48ebb6" ns3:_="" ns4:_="">
    <xsd:import namespace="2ae1d899-70a6-4000-aa97-c1acd8f3458c"/>
    <xsd:import namespace="26cee68f-b3aa-4852-88d7-0ad07f7ccb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e1d899-70a6-4000-aa97-c1acd8f345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ee68f-b3aa-4852-88d7-0ad07f7ccb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C3BF87-2D3B-4035-8E97-9D9C9FE3EA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EDB7B8-40D1-4866-99BE-B9C246270316}">
  <ds:schemaRefs>
    <ds:schemaRef ds:uri="http://schemas.microsoft.com/office/2006/documentManagement/types"/>
    <ds:schemaRef ds:uri="http://purl.org/dc/elements/1.1/"/>
    <ds:schemaRef ds:uri="26cee68f-b3aa-4852-88d7-0ad07f7ccb58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2ae1d899-70a6-4000-aa97-c1acd8f3458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8FB676-CAFA-4915-BD0C-AAF640BD04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e1d899-70a6-4000-aa97-c1acd8f3458c"/>
    <ds:schemaRef ds:uri="26cee68f-b3aa-4852-88d7-0ad07f7ccb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11428</TotalTime>
  <Words>1270</Words>
  <Application>Microsoft Office PowerPoint</Application>
  <PresentationFormat>Widescreen</PresentationFormat>
  <Paragraphs>248</Paragraphs>
  <Slides>35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Impact</vt:lpstr>
      <vt:lpstr>Times New Roman</vt:lpstr>
      <vt:lpstr>Questrom_Powerpoint_Red</vt:lpstr>
      <vt:lpstr>IS883: Synthesizing Digital Efforts</vt:lpstr>
      <vt:lpstr>Language Modeling</vt:lpstr>
      <vt:lpstr>What does a model mean?</vt:lpstr>
      <vt:lpstr>What is language modeling anyway?...</vt:lpstr>
      <vt:lpstr>What is language modeling anyway?...</vt:lpstr>
      <vt:lpstr>What is language modeling anyway?...</vt:lpstr>
      <vt:lpstr>What is language modeling anyway?...</vt:lpstr>
      <vt:lpstr>What is language modeling anyway?...</vt:lpstr>
      <vt:lpstr>Natural Language Processing (NLP)</vt:lpstr>
      <vt:lpstr>Formalizing our thoughts</vt:lpstr>
      <vt:lpstr>N-grams</vt:lpstr>
      <vt:lpstr>N-grams</vt:lpstr>
      <vt:lpstr>Context size</vt:lpstr>
      <vt:lpstr>Neural networks for language modeling</vt:lpstr>
      <vt:lpstr>General Model Architecture</vt:lpstr>
      <vt:lpstr>What is an embedding?</vt:lpstr>
      <vt:lpstr>Word embeddings</vt:lpstr>
      <vt:lpstr>Word embeddings</vt:lpstr>
      <vt:lpstr>Tokenization</vt:lpstr>
      <vt:lpstr>Why do word level?</vt:lpstr>
      <vt:lpstr>Why do word level?</vt:lpstr>
      <vt:lpstr>Word embeddings</vt:lpstr>
      <vt:lpstr>Word embeddings</vt:lpstr>
      <vt:lpstr>Recurrent Neural Nets (RNNs)</vt:lpstr>
      <vt:lpstr>Recurrent Neural Nets (RNNs)</vt:lpstr>
      <vt:lpstr>Recurrent Neural Nets (RNNs)</vt:lpstr>
      <vt:lpstr>Sampling The Distribution</vt:lpstr>
      <vt:lpstr>Sampling The Distribution</vt:lpstr>
      <vt:lpstr>Measuring The Metric</vt:lpstr>
      <vt:lpstr>Interpretability</vt:lpstr>
      <vt:lpstr>RNNs (issues)</vt:lpstr>
      <vt:lpstr>Attempted solution: LSTM</vt:lpstr>
      <vt:lpstr>There are other similar models</vt:lpstr>
      <vt:lpstr>Question for next week…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YOUR OWN TITLE IN THIS BOX</dc:title>
  <dc:creator>Williams, Nicole</dc:creator>
  <cp:lastModifiedBy>Mohannad Elhamod</cp:lastModifiedBy>
  <cp:revision>31</cp:revision>
  <dcterms:created xsi:type="dcterms:W3CDTF">2020-06-23T20:17:33Z</dcterms:created>
  <dcterms:modified xsi:type="dcterms:W3CDTF">2023-12-26T17:19:53Z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0x0101008CD8AF6CCCF69A4A90FD1D437C7D8618</vt:lpwstr>
  </property>
</Properties>
</file>